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809" r:id="rId5"/>
  </p:sldMasterIdLst>
  <p:notesMasterIdLst>
    <p:notesMasterId r:id="rId7"/>
  </p:notesMasterIdLst>
  <p:handoutMasterIdLst>
    <p:handoutMasterId r:id="rId8"/>
  </p:handoutMasterIdLst>
  <p:sldIdLst>
    <p:sldId id="421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ED3D43-6AA4-4862-ADE4-BA66B82133BC}">
          <p14:sldIdLst>
            <p14:sldId id="4212"/>
          </p14:sldIdLst>
        </p14:section>
        <p14:section name="Untitled Section" id="{97B06267-C1E8-425C-9A08-247D3CED64E0}">
          <p14:sldIdLst/>
        </p14:section>
        <p14:section name="Untitled Section" id="{69AD3DEC-6449-43A9-8401-57E9A188B4E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F77EEC-8F77-B331-1496-A5EB7AB296B7}" name="Siobhan Walsh" initials="SW" userId="67ec2c55aecec21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 Hobbs" initials="LH" lastIdx="2" clrIdx="0">
    <p:extLst>
      <p:ext uri="{19B8F6BF-5375-455C-9EA6-DF929625EA0E}">
        <p15:presenceInfo xmlns:p15="http://schemas.microsoft.com/office/powerpoint/2012/main" userId="S::LHOBBS@tcd.ie::9636f8fb-72c6-425c-a3c8-6a95d43d4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FF9900"/>
    <a:srgbClr val="78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6" autoAdjust="0"/>
    <p:restoredTop sz="88366" autoAdjust="0"/>
  </p:normalViewPr>
  <p:slideViewPr>
    <p:cSldViewPr snapToGrid="0">
      <p:cViewPr varScale="1">
        <p:scale>
          <a:sx n="73" d="100"/>
          <a:sy n="73" d="100"/>
        </p:scale>
        <p:origin x="3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61B9D4-19FC-CF4A-1EB2-75199DD53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A22BA-4365-9199-D3FE-0425CC9D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CE45E-1CFA-4FF4-B98A-6D1AE14AAB83}" type="datetimeFigureOut">
              <a:rPr lang="en-IE" smtClean="0"/>
              <a:t>25/04/2024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3B6DC-C605-9E81-E913-94A01968EF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9C570-E45F-2BE4-2EAB-5AF56A4993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0BE3-EA23-41D0-A9C2-6452E61D5A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089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36CA-55D9-4A90-8F1D-D3087479191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06E02-9E3A-47A2-9ED0-DDE572C31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8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06E02-9E3A-47A2-9ED0-DDE572C317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8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7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8"/>
            <a:ext cx="12192127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2" y="2679098"/>
            <a:ext cx="10363200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751" y="3482114"/>
            <a:ext cx="7974502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1424" y="6441146"/>
            <a:ext cx="149085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31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896"/>
            <a:ext cx="121856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80" y="3110757"/>
            <a:ext cx="10702241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01" y="4460332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1920" y="6421226"/>
            <a:ext cx="1490857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391" y="432817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2022</a:t>
            </a:r>
          </a:p>
        </p:txBody>
      </p:sp>
    </p:spTree>
    <p:extLst>
      <p:ext uri="{BB962C8B-B14F-4D97-AF65-F5344CB8AC3E}">
        <p14:creationId xmlns:p14="http://schemas.microsoft.com/office/powerpoint/2010/main" val="3196140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80"/>
            <a:ext cx="12192127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80" y="3119721"/>
            <a:ext cx="10702241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01" y="4496192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391" y="431024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1424" y="6441146"/>
            <a:ext cx="1490857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2022</a:t>
            </a:r>
          </a:p>
        </p:txBody>
      </p:sp>
    </p:spTree>
    <p:extLst>
      <p:ext uri="{BB962C8B-B14F-4D97-AF65-F5344CB8AC3E}">
        <p14:creationId xmlns:p14="http://schemas.microsoft.com/office/powerpoint/2010/main" val="29668038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205" y="753533"/>
            <a:ext cx="11533588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4468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2641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5213711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159933"/>
            <a:ext cx="11533588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747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941343"/>
            <a:ext cx="5235157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941343"/>
            <a:ext cx="523721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2398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5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1168401"/>
            <a:ext cx="5235157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1168401"/>
            <a:ext cx="523721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37448325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2" y="785167"/>
            <a:ext cx="556612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785167"/>
            <a:ext cx="556830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4107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4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48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9310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02" y="808039"/>
            <a:ext cx="556612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2" y="1278469"/>
            <a:ext cx="556612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808039"/>
            <a:ext cx="556830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278469"/>
            <a:ext cx="556830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18385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827087"/>
            <a:ext cx="5501028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1" y="827087"/>
            <a:ext cx="5503189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9" y="1305731"/>
            <a:ext cx="550102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2" y="1305731"/>
            <a:ext cx="550318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0503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1208578"/>
            <a:ext cx="5501028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1" y="1208578"/>
            <a:ext cx="5503189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8" y="1677904"/>
            <a:ext cx="550102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1" y="1677904"/>
            <a:ext cx="550318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2174157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2044" y="623141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95060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3722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CA8E4-8BF1-4B7C-A24D-C35DA6DBF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4947" y="2548460"/>
            <a:ext cx="4942105" cy="150266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10109" y="5059903"/>
            <a:ext cx="237178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6321" y="5634960"/>
            <a:ext cx="387935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028762" y="6190684"/>
            <a:ext cx="213447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www.onsemi.com</a:t>
            </a:r>
          </a:p>
        </p:txBody>
      </p:sp>
    </p:spTree>
    <p:extLst>
      <p:ext uri="{BB962C8B-B14F-4D97-AF65-F5344CB8AC3E}">
        <p14:creationId xmlns:p14="http://schemas.microsoft.com/office/powerpoint/2010/main" val="299230876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 rot="8100000">
            <a:off x="5775203" y="911226"/>
            <a:ext cx="7103533" cy="5329238"/>
          </a:xfrm>
          <a:prstGeom prst="ellipse">
            <a:avLst/>
          </a:prstGeom>
          <a:solidFill>
            <a:srgbClr val="04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Oval 3"/>
          <p:cNvSpPr/>
          <p:nvPr userDrawn="1"/>
        </p:nvSpPr>
        <p:spPr>
          <a:xfrm rot="8100000">
            <a:off x="5749803" y="971552"/>
            <a:ext cx="2070100" cy="1552575"/>
          </a:xfrm>
          <a:prstGeom prst="ellipse">
            <a:avLst/>
          </a:prstGeom>
          <a:noFill/>
          <a:ln>
            <a:solidFill>
              <a:srgbClr val="65B5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59453" y="2846389"/>
            <a:ext cx="4394200" cy="19288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z="4000" dirty="0"/>
              <a:t>Title of</a:t>
            </a:r>
          </a:p>
          <a:p>
            <a:pPr lvl="0"/>
            <a:r>
              <a:rPr lang="en-US" sz="4000" dirty="0"/>
              <a:t>Presentation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940" y="650002"/>
            <a:ext cx="2844800" cy="1639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Place your Masthead here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72940" y="5581597"/>
            <a:ext cx="2844800" cy="7185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25195285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85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259036" y="-971176"/>
            <a:ext cx="10052611" cy="75394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6564290" y="4085933"/>
            <a:ext cx="5368729" cy="4026547"/>
          </a:xfrm>
          <a:prstGeom prst="ellipse">
            <a:avLst/>
          </a:prstGeom>
          <a:solidFill>
            <a:srgbClr val="66B4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63407" y="5299927"/>
            <a:ext cx="4572000" cy="5536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63407" y="5820724"/>
            <a:ext cx="4572000" cy="3914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20313" y="5350936"/>
            <a:ext cx="785707" cy="10233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7793575" y="5413689"/>
            <a:ext cx="0" cy="87153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2449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-1440691" y="974726"/>
            <a:ext cx="6540500" cy="4905375"/>
          </a:xfrm>
          <a:prstGeom prst="ellipse">
            <a:avLst/>
          </a:prstGeom>
          <a:solidFill>
            <a:srgbClr val="66B4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69889" y="162008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69889" y="2238375"/>
            <a:ext cx="3837708" cy="3325684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1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6105160" y="1608881"/>
            <a:ext cx="516467" cy="387350"/>
          </a:xfrm>
          <a:prstGeom prst="ellipse">
            <a:avLst/>
          </a:prstGeom>
          <a:solidFill>
            <a:srgbClr val="001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>
            <a:off x="6105160" y="3258293"/>
            <a:ext cx="516467" cy="387350"/>
          </a:xfrm>
          <a:prstGeom prst="ellipse">
            <a:avLst/>
          </a:prstGeom>
          <a:solidFill>
            <a:srgbClr val="001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Oval 32"/>
          <p:cNvSpPr/>
          <p:nvPr userDrawn="1"/>
        </p:nvSpPr>
        <p:spPr>
          <a:xfrm>
            <a:off x="6105160" y="4914056"/>
            <a:ext cx="516467" cy="387350"/>
          </a:xfrm>
          <a:prstGeom prst="ellipse">
            <a:avLst/>
          </a:prstGeom>
          <a:solidFill>
            <a:srgbClr val="001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52714" y="1521918"/>
            <a:ext cx="630423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54199" y="3170231"/>
            <a:ext cx="628939" cy="443975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154199" y="4828047"/>
            <a:ext cx="628939" cy="443975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759226" y="1379852"/>
            <a:ext cx="3837708" cy="58134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36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783138" y="1961201"/>
            <a:ext cx="3837708" cy="58134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759226" y="3019829"/>
            <a:ext cx="3837708" cy="58134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36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783138" y="3601178"/>
            <a:ext cx="3837708" cy="58134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59226" y="4680902"/>
            <a:ext cx="3837708" cy="58134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36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6783138" y="5262251"/>
            <a:ext cx="3837708" cy="58134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827060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5220" y="1533163"/>
            <a:ext cx="10850837" cy="501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rgbClr val="00374A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5219" y="2252588"/>
            <a:ext cx="10850840" cy="1001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>
                <a:solidFill>
                  <a:srgbClr val="00374A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050" name="Picture 2" descr="C:\Users\Gerry\Documents\MIDAS\Branding\MIDAS Electronic Systems Skillnet Logos\Masthead Logos JPG-800px\MIDAS Electronic Systems Skillnet-Masthead-800px 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68" y="0"/>
            <a:ext cx="2042309" cy="10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4224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736167" y="1416050"/>
            <a:ext cx="5657851" cy="4243388"/>
          </a:xfrm>
          <a:prstGeom prst="ellipse">
            <a:avLst/>
          </a:prstGeom>
          <a:solidFill>
            <a:srgbClr val="01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5528" y="2190030"/>
            <a:ext cx="3777672" cy="501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85528" y="2909455"/>
            <a:ext cx="3777672" cy="20054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01167" y="1573193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4FA73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071283" y="2193792"/>
            <a:ext cx="3837708" cy="3061590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283364328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10321" y="1610016"/>
            <a:ext cx="4712296" cy="3637971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marR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None/>
              <a:tabLst/>
              <a:defRPr sz="24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43E"/>
              </a:buClr>
              <a:buSzPct val="120000"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780274" y="1257557"/>
            <a:ext cx="5731039" cy="4298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Place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215399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61339" y="1181053"/>
            <a:ext cx="4614115" cy="918874"/>
          </a:xfrm>
          <a:prstGeom prst="rect">
            <a:avLst/>
          </a:prstGeom>
          <a:solidFill>
            <a:srgbClr val="0F2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961339" y="2099927"/>
            <a:ext cx="4614115" cy="3988865"/>
          </a:xfrm>
          <a:prstGeom prst="rect">
            <a:avLst/>
          </a:prstGeom>
          <a:solidFill>
            <a:srgbClr val="4FA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6238443" y="1181053"/>
            <a:ext cx="4614115" cy="918874"/>
          </a:xfrm>
          <a:prstGeom prst="rect">
            <a:avLst/>
          </a:prstGeom>
          <a:solidFill>
            <a:srgbClr val="0F2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6238443" y="2099928"/>
            <a:ext cx="4614115" cy="3988865"/>
          </a:xfrm>
          <a:prstGeom prst="rect">
            <a:avLst/>
          </a:prstGeom>
          <a:solidFill>
            <a:srgbClr val="4FA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9543" y="1351200"/>
            <a:ext cx="3837708" cy="646758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lnSpc>
                <a:spcPct val="60000"/>
              </a:lnSpc>
              <a:buFontTx/>
              <a:buNone/>
              <a:defRPr sz="2400" b="1" i="0" baseline="0">
                <a:solidFill>
                  <a:srgbClr val="F2F2F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</a:t>
            </a:r>
          </a:p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26647" y="1350001"/>
            <a:ext cx="3837708" cy="646758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lnSpc>
                <a:spcPct val="60000"/>
              </a:lnSpc>
              <a:buFontTx/>
              <a:buNone/>
              <a:defRPr sz="2400" b="1" i="0" baseline="0">
                <a:solidFill>
                  <a:srgbClr val="F2F2F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</a:t>
            </a:r>
          </a:p>
          <a:p>
            <a:pPr lvl="0"/>
            <a:r>
              <a:rPr lang="en-US" dirty="0"/>
              <a:t>Lorem Ipsum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349543" y="2244539"/>
            <a:ext cx="3837708" cy="3664315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l">
              <a:lnSpc>
                <a:spcPct val="80000"/>
              </a:lnSpc>
              <a:buFontTx/>
              <a:buChar char="-"/>
              <a:defRPr sz="2000" b="0" i="0" baseline="0">
                <a:solidFill>
                  <a:srgbClr val="F2F2F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625525" y="2244540"/>
            <a:ext cx="3837708" cy="3664315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l">
              <a:lnSpc>
                <a:spcPct val="80000"/>
              </a:lnSpc>
              <a:buFontTx/>
              <a:buChar char="-"/>
              <a:defRPr sz="2000" b="0" i="0" baseline="0">
                <a:solidFill>
                  <a:srgbClr val="F2F2F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 Lorem Ipsum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13" name="Oval 12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257580295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5736167" y="1416050"/>
            <a:ext cx="5657851" cy="4243388"/>
          </a:xfrm>
          <a:prstGeom prst="ellipse">
            <a:avLst/>
          </a:prstGeom>
          <a:solidFill>
            <a:srgbClr val="01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5528" y="2190030"/>
            <a:ext cx="3777672" cy="501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85528" y="2909455"/>
            <a:ext cx="3777672" cy="20054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54545" y="2190030"/>
            <a:ext cx="3777672" cy="501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rgbClr val="00374A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45" y="2909455"/>
            <a:ext cx="3777672" cy="20054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>
                <a:solidFill>
                  <a:srgbClr val="00374A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Oval 12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99242841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2437548" y="1706701"/>
            <a:ext cx="7283128" cy="2702094"/>
            <a:chOff x="2860675" y="1731963"/>
            <a:chExt cx="6645275" cy="3287713"/>
          </a:xfrm>
        </p:grpSpPr>
        <p:sp>
          <p:nvSpPr>
            <p:cNvPr id="4" name="Freeform 43"/>
            <p:cNvSpPr>
              <a:spLocks/>
            </p:cNvSpPr>
            <p:nvPr/>
          </p:nvSpPr>
          <p:spPr bwMode="auto">
            <a:xfrm>
              <a:off x="5035855" y="1731963"/>
              <a:ext cx="642213" cy="1847071"/>
            </a:xfrm>
            <a:custGeom>
              <a:avLst/>
              <a:gdLst>
                <a:gd name="T0" fmla="*/ 0 w 1217"/>
                <a:gd name="T1" fmla="*/ 0 h 3494"/>
                <a:gd name="T2" fmla="*/ 0 w 1217"/>
                <a:gd name="T3" fmla="*/ 3494 h 3494"/>
                <a:gd name="T4" fmla="*/ 89 w 1217"/>
                <a:gd name="T5" fmla="*/ 3455 h 3494"/>
                <a:gd name="T6" fmla="*/ 260 w 1217"/>
                <a:gd name="T7" fmla="*/ 3364 h 3494"/>
                <a:gd name="T8" fmla="*/ 420 w 1217"/>
                <a:gd name="T9" fmla="*/ 3256 h 3494"/>
                <a:gd name="T10" fmla="*/ 569 w 1217"/>
                <a:gd name="T11" fmla="*/ 3134 h 3494"/>
                <a:gd name="T12" fmla="*/ 704 w 1217"/>
                <a:gd name="T13" fmla="*/ 2999 h 3494"/>
                <a:gd name="T14" fmla="*/ 826 w 1217"/>
                <a:gd name="T15" fmla="*/ 2850 h 3494"/>
                <a:gd name="T16" fmla="*/ 934 w 1217"/>
                <a:gd name="T17" fmla="*/ 2689 h 3494"/>
                <a:gd name="T18" fmla="*/ 1026 w 1217"/>
                <a:gd name="T19" fmla="*/ 2520 h 3494"/>
                <a:gd name="T20" fmla="*/ 1065 w 1217"/>
                <a:gd name="T21" fmla="*/ 2430 h 3494"/>
                <a:gd name="T22" fmla="*/ 1100 w 1217"/>
                <a:gd name="T23" fmla="*/ 2343 h 3494"/>
                <a:gd name="T24" fmla="*/ 1156 w 1217"/>
                <a:gd name="T25" fmla="*/ 2158 h 3494"/>
                <a:gd name="T26" fmla="*/ 1195 w 1217"/>
                <a:gd name="T27" fmla="*/ 1968 h 3494"/>
                <a:gd name="T28" fmla="*/ 1214 w 1217"/>
                <a:gd name="T29" fmla="*/ 1773 h 3494"/>
                <a:gd name="T30" fmla="*/ 1217 w 1217"/>
                <a:gd name="T31" fmla="*/ 1672 h 3494"/>
                <a:gd name="T32" fmla="*/ 1217 w 1217"/>
                <a:gd name="T33" fmla="*/ 0 h 3494"/>
                <a:gd name="T34" fmla="*/ 0 w 1217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7" h="3494">
                  <a:moveTo>
                    <a:pt x="0" y="0"/>
                  </a:moveTo>
                  <a:lnTo>
                    <a:pt x="0" y="3494"/>
                  </a:lnTo>
                  <a:lnTo>
                    <a:pt x="89" y="3455"/>
                  </a:lnTo>
                  <a:lnTo>
                    <a:pt x="260" y="3364"/>
                  </a:lnTo>
                  <a:lnTo>
                    <a:pt x="420" y="3256"/>
                  </a:lnTo>
                  <a:lnTo>
                    <a:pt x="569" y="3134"/>
                  </a:lnTo>
                  <a:lnTo>
                    <a:pt x="704" y="2999"/>
                  </a:lnTo>
                  <a:lnTo>
                    <a:pt x="826" y="2850"/>
                  </a:lnTo>
                  <a:lnTo>
                    <a:pt x="934" y="2689"/>
                  </a:lnTo>
                  <a:lnTo>
                    <a:pt x="1026" y="2520"/>
                  </a:lnTo>
                  <a:lnTo>
                    <a:pt x="1065" y="2430"/>
                  </a:lnTo>
                  <a:lnTo>
                    <a:pt x="1100" y="2343"/>
                  </a:lnTo>
                  <a:lnTo>
                    <a:pt x="1156" y="2158"/>
                  </a:lnTo>
                  <a:lnTo>
                    <a:pt x="1195" y="1968"/>
                  </a:lnTo>
                  <a:lnTo>
                    <a:pt x="1214" y="1773"/>
                  </a:lnTo>
                  <a:lnTo>
                    <a:pt x="1217" y="1672"/>
                  </a:lnTo>
                  <a:lnTo>
                    <a:pt x="1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B533">
                <a:alpha val="70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auto">
            <a:xfrm>
              <a:off x="2860675" y="2824239"/>
              <a:ext cx="2737571" cy="1001555"/>
            </a:xfrm>
            <a:custGeom>
              <a:avLst/>
              <a:gdLst>
                <a:gd name="T0" fmla="*/ 1656 w 5174"/>
                <a:gd name="T1" fmla="*/ 364 h 1892"/>
                <a:gd name="T2" fmla="*/ 2019 w 5174"/>
                <a:gd name="T3" fmla="*/ 0 h 1892"/>
                <a:gd name="T4" fmla="*/ 940 w 5174"/>
                <a:gd name="T5" fmla="*/ 0 h 1892"/>
                <a:gd name="T6" fmla="*/ 576 w 5174"/>
                <a:gd name="T7" fmla="*/ 364 h 1892"/>
                <a:gd name="T8" fmla="*/ 576 w 5174"/>
                <a:gd name="T9" fmla="*/ 364 h 1892"/>
                <a:gd name="T10" fmla="*/ 29 w 5174"/>
                <a:gd name="T11" fmla="*/ 911 h 1892"/>
                <a:gd name="T12" fmla="*/ 29 w 5174"/>
                <a:gd name="T13" fmla="*/ 911 h 1892"/>
                <a:gd name="T14" fmla="*/ 0 w 5174"/>
                <a:gd name="T15" fmla="*/ 940 h 1892"/>
                <a:gd name="T16" fmla="*/ 7 w 5174"/>
                <a:gd name="T17" fmla="*/ 946 h 1892"/>
                <a:gd name="T18" fmla="*/ 0 w 5174"/>
                <a:gd name="T19" fmla="*/ 953 h 1892"/>
                <a:gd name="T20" fmla="*/ 29 w 5174"/>
                <a:gd name="T21" fmla="*/ 982 h 1892"/>
                <a:gd name="T22" fmla="*/ 428 w 5174"/>
                <a:gd name="T23" fmla="*/ 1380 h 1892"/>
                <a:gd name="T24" fmla="*/ 627 w 5174"/>
                <a:gd name="T25" fmla="*/ 1579 h 1892"/>
                <a:gd name="T26" fmla="*/ 627 w 5174"/>
                <a:gd name="T27" fmla="*/ 1579 h 1892"/>
                <a:gd name="T28" fmla="*/ 940 w 5174"/>
                <a:gd name="T29" fmla="*/ 1892 h 1892"/>
                <a:gd name="T30" fmla="*/ 2019 w 5174"/>
                <a:gd name="T31" fmla="*/ 1892 h 1892"/>
                <a:gd name="T32" fmla="*/ 1707 w 5174"/>
                <a:gd name="T33" fmla="*/ 1579 h 1892"/>
                <a:gd name="T34" fmla="*/ 3351 w 5174"/>
                <a:gd name="T35" fmla="*/ 1579 h 1892"/>
                <a:gd name="T36" fmla="*/ 3452 w 5174"/>
                <a:gd name="T37" fmla="*/ 1577 h 1892"/>
                <a:gd name="T38" fmla="*/ 3648 w 5174"/>
                <a:gd name="T39" fmla="*/ 1557 h 1892"/>
                <a:gd name="T40" fmla="*/ 3838 w 5174"/>
                <a:gd name="T41" fmla="*/ 1520 h 1892"/>
                <a:gd name="T42" fmla="*/ 4021 w 5174"/>
                <a:gd name="T43" fmla="*/ 1464 h 1892"/>
                <a:gd name="T44" fmla="*/ 4109 w 5174"/>
                <a:gd name="T45" fmla="*/ 1428 h 1892"/>
                <a:gd name="T46" fmla="*/ 4198 w 5174"/>
                <a:gd name="T47" fmla="*/ 1389 h 1892"/>
                <a:gd name="T48" fmla="*/ 4369 w 5174"/>
                <a:gd name="T49" fmla="*/ 1298 h 1892"/>
                <a:gd name="T50" fmla="*/ 4529 w 5174"/>
                <a:gd name="T51" fmla="*/ 1190 h 1892"/>
                <a:gd name="T52" fmla="*/ 4678 w 5174"/>
                <a:gd name="T53" fmla="*/ 1068 h 1892"/>
                <a:gd name="T54" fmla="*/ 4813 w 5174"/>
                <a:gd name="T55" fmla="*/ 933 h 1892"/>
                <a:gd name="T56" fmla="*/ 4935 w 5174"/>
                <a:gd name="T57" fmla="*/ 784 h 1892"/>
                <a:gd name="T58" fmla="*/ 5043 w 5174"/>
                <a:gd name="T59" fmla="*/ 623 h 1892"/>
                <a:gd name="T60" fmla="*/ 5135 w 5174"/>
                <a:gd name="T61" fmla="*/ 454 h 1892"/>
                <a:gd name="T62" fmla="*/ 5174 w 5174"/>
                <a:gd name="T63" fmla="*/ 364 h 1892"/>
                <a:gd name="T64" fmla="*/ 1656 w 5174"/>
                <a:gd name="T65" fmla="*/ 364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74" h="1892">
                  <a:moveTo>
                    <a:pt x="1656" y="364"/>
                  </a:moveTo>
                  <a:lnTo>
                    <a:pt x="2019" y="0"/>
                  </a:lnTo>
                  <a:lnTo>
                    <a:pt x="940" y="0"/>
                  </a:lnTo>
                  <a:lnTo>
                    <a:pt x="576" y="364"/>
                  </a:lnTo>
                  <a:lnTo>
                    <a:pt x="576" y="364"/>
                  </a:lnTo>
                  <a:lnTo>
                    <a:pt x="29" y="911"/>
                  </a:lnTo>
                  <a:lnTo>
                    <a:pt x="29" y="911"/>
                  </a:lnTo>
                  <a:lnTo>
                    <a:pt x="0" y="940"/>
                  </a:lnTo>
                  <a:lnTo>
                    <a:pt x="7" y="946"/>
                  </a:lnTo>
                  <a:lnTo>
                    <a:pt x="0" y="953"/>
                  </a:lnTo>
                  <a:lnTo>
                    <a:pt x="29" y="982"/>
                  </a:lnTo>
                  <a:lnTo>
                    <a:pt x="428" y="1380"/>
                  </a:lnTo>
                  <a:lnTo>
                    <a:pt x="627" y="1579"/>
                  </a:lnTo>
                  <a:lnTo>
                    <a:pt x="627" y="1579"/>
                  </a:lnTo>
                  <a:lnTo>
                    <a:pt x="940" y="1892"/>
                  </a:lnTo>
                  <a:lnTo>
                    <a:pt x="2019" y="1892"/>
                  </a:lnTo>
                  <a:lnTo>
                    <a:pt x="1707" y="1579"/>
                  </a:lnTo>
                  <a:lnTo>
                    <a:pt x="3351" y="1579"/>
                  </a:lnTo>
                  <a:lnTo>
                    <a:pt x="3452" y="1577"/>
                  </a:lnTo>
                  <a:lnTo>
                    <a:pt x="3648" y="1557"/>
                  </a:lnTo>
                  <a:lnTo>
                    <a:pt x="3838" y="1520"/>
                  </a:lnTo>
                  <a:lnTo>
                    <a:pt x="4021" y="1464"/>
                  </a:lnTo>
                  <a:lnTo>
                    <a:pt x="4109" y="1428"/>
                  </a:lnTo>
                  <a:lnTo>
                    <a:pt x="4198" y="1389"/>
                  </a:lnTo>
                  <a:lnTo>
                    <a:pt x="4369" y="1298"/>
                  </a:lnTo>
                  <a:lnTo>
                    <a:pt x="4529" y="1190"/>
                  </a:lnTo>
                  <a:lnTo>
                    <a:pt x="4678" y="1068"/>
                  </a:lnTo>
                  <a:lnTo>
                    <a:pt x="4813" y="933"/>
                  </a:lnTo>
                  <a:lnTo>
                    <a:pt x="4935" y="784"/>
                  </a:lnTo>
                  <a:lnTo>
                    <a:pt x="5043" y="623"/>
                  </a:lnTo>
                  <a:lnTo>
                    <a:pt x="5135" y="454"/>
                  </a:lnTo>
                  <a:lnTo>
                    <a:pt x="5174" y="364"/>
                  </a:lnTo>
                  <a:lnTo>
                    <a:pt x="1656" y="364"/>
                  </a:lnTo>
                  <a:close/>
                </a:path>
              </a:pathLst>
            </a:custGeom>
            <a:solidFill>
              <a:srgbClr val="65B533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5667184" y="1731963"/>
              <a:ext cx="1001417" cy="3287713"/>
            </a:xfrm>
            <a:custGeom>
              <a:avLst/>
              <a:gdLst>
                <a:gd name="T0" fmla="*/ 1893 w 1893"/>
                <a:gd name="T1" fmla="*/ 4196 h 6213"/>
                <a:gd name="T2" fmla="*/ 1555 w 1893"/>
                <a:gd name="T3" fmla="*/ 4534 h 6213"/>
                <a:gd name="T4" fmla="*/ 1555 w 1893"/>
                <a:gd name="T5" fmla="*/ 0 h 6213"/>
                <a:gd name="T6" fmla="*/ 338 w 1893"/>
                <a:gd name="T7" fmla="*/ 0 h 6213"/>
                <a:gd name="T8" fmla="*/ 338 w 1893"/>
                <a:gd name="T9" fmla="*/ 4534 h 6213"/>
                <a:gd name="T10" fmla="*/ 0 w 1893"/>
                <a:gd name="T11" fmla="*/ 4196 h 6213"/>
                <a:gd name="T12" fmla="*/ 0 w 1893"/>
                <a:gd name="T13" fmla="*/ 5275 h 6213"/>
                <a:gd name="T14" fmla="*/ 338 w 1893"/>
                <a:gd name="T15" fmla="*/ 5613 h 6213"/>
                <a:gd name="T16" fmla="*/ 338 w 1893"/>
                <a:gd name="T17" fmla="*/ 5613 h 6213"/>
                <a:gd name="T18" fmla="*/ 338 w 1893"/>
                <a:gd name="T19" fmla="*/ 5613 h 6213"/>
                <a:gd name="T20" fmla="*/ 940 w 1893"/>
                <a:gd name="T21" fmla="*/ 6213 h 6213"/>
                <a:gd name="T22" fmla="*/ 946 w 1893"/>
                <a:gd name="T23" fmla="*/ 6207 h 6213"/>
                <a:gd name="T24" fmla="*/ 953 w 1893"/>
                <a:gd name="T25" fmla="*/ 6213 h 6213"/>
                <a:gd name="T26" fmla="*/ 1553 w 1893"/>
                <a:gd name="T27" fmla="*/ 5613 h 6213"/>
                <a:gd name="T28" fmla="*/ 1555 w 1893"/>
                <a:gd name="T29" fmla="*/ 5613 h 6213"/>
                <a:gd name="T30" fmla="*/ 1555 w 1893"/>
                <a:gd name="T31" fmla="*/ 5613 h 6213"/>
                <a:gd name="T32" fmla="*/ 1893 w 1893"/>
                <a:gd name="T33" fmla="*/ 5275 h 6213"/>
                <a:gd name="T34" fmla="*/ 1893 w 1893"/>
                <a:gd name="T35" fmla="*/ 4196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3" h="6213">
                  <a:moveTo>
                    <a:pt x="1893" y="4196"/>
                  </a:moveTo>
                  <a:lnTo>
                    <a:pt x="1555" y="4534"/>
                  </a:lnTo>
                  <a:lnTo>
                    <a:pt x="1555" y="0"/>
                  </a:lnTo>
                  <a:lnTo>
                    <a:pt x="338" y="0"/>
                  </a:lnTo>
                  <a:lnTo>
                    <a:pt x="338" y="4534"/>
                  </a:lnTo>
                  <a:lnTo>
                    <a:pt x="0" y="4196"/>
                  </a:lnTo>
                  <a:lnTo>
                    <a:pt x="0" y="5275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940" y="6213"/>
                  </a:lnTo>
                  <a:lnTo>
                    <a:pt x="946" y="6207"/>
                  </a:lnTo>
                  <a:lnTo>
                    <a:pt x="953" y="6213"/>
                  </a:lnTo>
                  <a:lnTo>
                    <a:pt x="1553" y="5613"/>
                  </a:lnTo>
                  <a:lnTo>
                    <a:pt x="1555" y="5613"/>
                  </a:lnTo>
                  <a:lnTo>
                    <a:pt x="1555" y="5613"/>
                  </a:lnTo>
                  <a:lnTo>
                    <a:pt x="1893" y="5275"/>
                  </a:lnTo>
                  <a:lnTo>
                    <a:pt x="1893" y="4196"/>
                  </a:lnTo>
                  <a:close/>
                </a:path>
              </a:pathLst>
            </a:custGeom>
            <a:solidFill>
              <a:srgbClr val="041F2B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52"/>
            <p:cNvSpPr>
              <a:spLocks/>
            </p:cNvSpPr>
            <p:nvPr/>
          </p:nvSpPr>
          <p:spPr bwMode="auto">
            <a:xfrm>
              <a:off x="6704884" y="1731963"/>
              <a:ext cx="642213" cy="1847071"/>
            </a:xfrm>
            <a:custGeom>
              <a:avLst/>
              <a:gdLst>
                <a:gd name="T0" fmla="*/ 1215 w 1215"/>
                <a:gd name="T1" fmla="*/ 0 h 3494"/>
                <a:gd name="T2" fmla="*/ 1215 w 1215"/>
                <a:gd name="T3" fmla="*/ 3494 h 3494"/>
                <a:gd name="T4" fmla="*/ 1126 w 1215"/>
                <a:gd name="T5" fmla="*/ 3455 h 3494"/>
                <a:gd name="T6" fmla="*/ 956 w 1215"/>
                <a:gd name="T7" fmla="*/ 3364 h 3494"/>
                <a:gd name="T8" fmla="*/ 795 w 1215"/>
                <a:gd name="T9" fmla="*/ 3256 h 3494"/>
                <a:gd name="T10" fmla="*/ 647 w 1215"/>
                <a:gd name="T11" fmla="*/ 3134 h 3494"/>
                <a:gd name="T12" fmla="*/ 511 w 1215"/>
                <a:gd name="T13" fmla="*/ 2999 h 3494"/>
                <a:gd name="T14" fmla="*/ 389 w 1215"/>
                <a:gd name="T15" fmla="*/ 2850 h 3494"/>
                <a:gd name="T16" fmla="*/ 281 w 1215"/>
                <a:gd name="T17" fmla="*/ 2689 h 3494"/>
                <a:gd name="T18" fmla="*/ 189 w 1215"/>
                <a:gd name="T19" fmla="*/ 2520 h 3494"/>
                <a:gd name="T20" fmla="*/ 150 w 1215"/>
                <a:gd name="T21" fmla="*/ 2430 h 3494"/>
                <a:gd name="T22" fmla="*/ 115 w 1215"/>
                <a:gd name="T23" fmla="*/ 2343 h 3494"/>
                <a:gd name="T24" fmla="*/ 59 w 1215"/>
                <a:gd name="T25" fmla="*/ 2158 h 3494"/>
                <a:gd name="T26" fmla="*/ 20 w 1215"/>
                <a:gd name="T27" fmla="*/ 1968 h 3494"/>
                <a:gd name="T28" fmla="*/ 1 w 1215"/>
                <a:gd name="T29" fmla="*/ 1773 h 3494"/>
                <a:gd name="T30" fmla="*/ 0 w 1215"/>
                <a:gd name="T31" fmla="*/ 1672 h 3494"/>
                <a:gd name="T32" fmla="*/ 0 w 1215"/>
                <a:gd name="T33" fmla="*/ 0 h 3494"/>
                <a:gd name="T34" fmla="*/ 1215 w 1215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3494">
                  <a:moveTo>
                    <a:pt x="1215" y="0"/>
                  </a:moveTo>
                  <a:lnTo>
                    <a:pt x="1215" y="3494"/>
                  </a:lnTo>
                  <a:lnTo>
                    <a:pt x="1126" y="3455"/>
                  </a:lnTo>
                  <a:lnTo>
                    <a:pt x="956" y="3364"/>
                  </a:lnTo>
                  <a:lnTo>
                    <a:pt x="795" y="3256"/>
                  </a:lnTo>
                  <a:lnTo>
                    <a:pt x="647" y="3134"/>
                  </a:lnTo>
                  <a:lnTo>
                    <a:pt x="511" y="2999"/>
                  </a:lnTo>
                  <a:lnTo>
                    <a:pt x="389" y="2850"/>
                  </a:lnTo>
                  <a:lnTo>
                    <a:pt x="281" y="2689"/>
                  </a:lnTo>
                  <a:lnTo>
                    <a:pt x="189" y="2520"/>
                  </a:lnTo>
                  <a:lnTo>
                    <a:pt x="150" y="2430"/>
                  </a:lnTo>
                  <a:lnTo>
                    <a:pt x="115" y="2343"/>
                  </a:lnTo>
                  <a:lnTo>
                    <a:pt x="59" y="2158"/>
                  </a:lnTo>
                  <a:lnTo>
                    <a:pt x="20" y="1968"/>
                  </a:lnTo>
                  <a:lnTo>
                    <a:pt x="1" y="1773"/>
                  </a:lnTo>
                  <a:lnTo>
                    <a:pt x="0" y="1672"/>
                  </a:lnTo>
                  <a:lnTo>
                    <a:pt x="0" y="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65B533">
                <a:alpha val="70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53"/>
            <p:cNvSpPr>
              <a:spLocks/>
            </p:cNvSpPr>
            <p:nvPr/>
          </p:nvSpPr>
          <p:spPr bwMode="auto">
            <a:xfrm>
              <a:off x="6784707" y="2824239"/>
              <a:ext cx="2721243" cy="1001555"/>
            </a:xfrm>
            <a:custGeom>
              <a:avLst/>
              <a:gdLst>
                <a:gd name="T0" fmla="*/ 5143 w 5143"/>
                <a:gd name="T1" fmla="*/ 940 h 1892"/>
                <a:gd name="T2" fmla="*/ 4202 w 5143"/>
                <a:gd name="T3" fmla="*/ 0 h 1892"/>
                <a:gd name="T4" fmla="*/ 3124 w 5143"/>
                <a:gd name="T5" fmla="*/ 0 h 1892"/>
                <a:gd name="T6" fmla="*/ 3487 w 5143"/>
                <a:gd name="T7" fmla="*/ 364 h 1892"/>
                <a:gd name="T8" fmla="*/ 0 w 5143"/>
                <a:gd name="T9" fmla="*/ 364 h 1892"/>
                <a:gd name="T10" fmla="*/ 39 w 5143"/>
                <a:gd name="T11" fmla="*/ 454 h 1892"/>
                <a:gd name="T12" fmla="*/ 130 w 5143"/>
                <a:gd name="T13" fmla="*/ 623 h 1892"/>
                <a:gd name="T14" fmla="*/ 238 w 5143"/>
                <a:gd name="T15" fmla="*/ 784 h 1892"/>
                <a:gd name="T16" fmla="*/ 360 w 5143"/>
                <a:gd name="T17" fmla="*/ 933 h 1892"/>
                <a:gd name="T18" fmla="*/ 496 w 5143"/>
                <a:gd name="T19" fmla="*/ 1068 h 1892"/>
                <a:gd name="T20" fmla="*/ 644 w 5143"/>
                <a:gd name="T21" fmla="*/ 1190 h 1892"/>
                <a:gd name="T22" fmla="*/ 805 w 5143"/>
                <a:gd name="T23" fmla="*/ 1298 h 1892"/>
                <a:gd name="T24" fmla="*/ 975 w 5143"/>
                <a:gd name="T25" fmla="*/ 1389 h 1892"/>
                <a:gd name="T26" fmla="*/ 1064 w 5143"/>
                <a:gd name="T27" fmla="*/ 1429 h 1892"/>
                <a:gd name="T28" fmla="*/ 1152 w 5143"/>
                <a:gd name="T29" fmla="*/ 1464 h 1892"/>
                <a:gd name="T30" fmla="*/ 1335 w 5143"/>
                <a:gd name="T31" fmla="*/ 1520 h 1892"/>
                <a:gd name="T32" fmla="*/ 1525 w 5143"/>
                <a:gd name="T33" fmla="*/ 1557 h 1892"/>
                <a:gd name="T34" fmla="*/ 1722 w 5143"/>
                <a:gd name="T35" fmla="*/ 1577 h 1892"/>
                <a:gd name="T36" fmla="*/ 1822 w 5143"/>
                <a:gd name="T37" fmla="*/ 1579 h 1892"/>
                <a:gd name="T38" fmla="*/ 3436 w 5143"/>
                <a:gd name="T39" fmla="*/ 1579 h 1892"/>
                <a:gd name="T40" fmla="*/ 3124 w 5143"/>
                <a:gd name="T41" fmla="*/ 1892 h 1892"/>
                <a:gd name="T42" fmla="*/ 4202 w 5143"/>
                <a:gd name="T43" fmla="*/ 1892 h 1892"/>
                <a:gd name="T44" fmla="*/ 4516 w 5143"/>
                <a:gd name="T45" fmla="*/ 1579 h 1892"/>
                <a:gd name="T46" fmla="*/ 5143 w 5143"/>
                <a:gd name="T47" fmla="*/ 953 h 1892"/>
                <a:gd name="T48" fmla="*/ 5135 w 5143"/>
                <a:gd name="T49" fmla="*/ 947 h 1892"/>
                <a:gd name="T50" fmla="*/ 5143 w 5143"/>
                <a:gd name="T51" fmla="*/ 94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43" h="1892">
                  <a:moveTo>
                    <a:pt x="5143" y="940"/>
                  </a:moveTo>
                  <a:lnTo>
                    <a:pt x="4202" y="0"/>
                  </a:lnTo>
                  <a:lnTo>
                    <a:pt x="3124" y="0"/>
                  </a:lnTo>
                  <a:lnTo>
                    <a:pt x="3487" y="364"/>
                  </a:lnTo>
                  <a:lnTo>
                    <a:pt x="0" y="364"/>
                  </a:lnTo>
                  <a:lnTo>
                    <a:pt x="39" y="454"/>
                  </a:lnTo>
                  <a:lnTo>
                    <a:pt x="130" y="623"/>
                  </a:lnTo>
                  <a:lnTo>
                    <a:pt x="238" y="784"/>
                  </a:lnTo>
                  <a:lnTo>
                    <a:pt x="360" y="933"/>
                  </a:lnTo>
                  <a:lnTo>
                    <a:pt x="496" y="1068"/>
                  </a:lnTo>
                  <a:lnTo>
                    <a:pt x="644" y="1190"/>
                  </a:lnTo>
                  <a:lnTo>
                    <a:pt x="805" y="1298"/>
                  </a:lnTo>
                  <a:lnTo>
                    <a:pt x="975" y="1389"/>
                  </a:lnTo>
                  <a:lnTo>
                    <a:pt x="1064" y="1429"/>
                  </a:lnTo>
                  <a:lnTo>
                    <a:pt x="1152" y="1464"/>
                  </a:lnTo>
                  <a:lnTo>
                    <a:pt x="1335" y="1520"/>
                  </a:lnTo>
                  <a:lnTo>
                    <a:pt x="1525" y="1557"/>
                  </a:lnTo>
                  <a:lnTo>
                    <a:pt x="1722" y="1577"/>
                  </a:lnTo>
                  <a:lnTo>
                    <a:pt x="1822" y="1579"/>
                  </a:lnTo>
                  <a:lnTo>
                    <a:pt x="3436" y="1579"/>
                  </a:lnTo>
                  <a:lnTo>
                    <a:pt x="3124" y="1892"/>
                  </a:lnTo>
                  <a:lnTo>
                    <a:pt x="4202" y="1892"/>
                  </a:lnTo>
                  <a:lnTo>
                    <a:pt x="4516" y="1579"/>
                  </a:lnTo>
                  <a:lnTo>
                    <a:pt x="5143" y="953"/>
                  </a:lnTo>
                  <a:lnTo>
                    <a:pt x="5135" y="947"/>
                  </a:lnTo>
                  <a:lnTo>
                    <a:pt x="5143" y="940"/>
                  </a:lnTo>
                  <a:close/>
                </a:path>
              </a:pathLst>
            </a:custGeom>
            <a:solidFill>
              <a:srgbClr val="65B533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4177147" y="833659"/>
            <a:ext cx="3837708" cy="873042"/>
          </a:xfrm>
          <a:prstGeom prst="rect">
            <a:avLst/>
          </a:prstGeom>
          <a:solidFill>
            <a:srgbClr val="041F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60565" y="3597476"/>
            <a:ext cx="2648892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1" i="0" baseline="0">
                <a:solidFill>
                  <a:srgbClr val="69B43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60565" y="4085849"/>
            <a:ext cx="2648892" cy="1176700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771555" y="4543777"/>
            <a:ext cx="2648892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buFontTx/>
              <a:buNone/>
              <a:defRPr sz="2400" b="1" i="0" baseline="0">
                <a:solidFill>
                  <a:srgbClr val="69B43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771555" y="5032150"/>
            <a:ext cx="2648892" cy="1134901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550406" y="3597476"/>
            <a:ext cx="2648892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1" i="0" baseline="0">
                <a:solidFill>
                  <a:srgbClr val="69B43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550406" y="4085849"/>
            <a:ext cx="2648892" cy="1176701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177147" y="979432"/>
            <a:ext cx="3837708" cy="581496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buFontTx/>
              <a:buNone/>
              <a:defRPr sz="2000" b="0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Oval 20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165410450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5" name="Oval 4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  <p:sp>
        <p:nvSpPr>
          <p:cNvPr id="9" name="Freeform: Shape 30"/>
          <p:cNvSpPr>
            <a:spLocks/>
          </p:cNvSpPr>
          <p:nvPr userDrawn="1"/>
        </p:nvSpPr>
        <p:spPr bwMode="auto">
          <a:xfrm>
            <a:off x="6985525" y="1262560"/>
            <a:ext cx="3443404" cy="1840051"/>
          </a:xfrm>
          <a:custGeom>
            <a:avLst/>
            <a:gdLst>
              <a:gd name="T0" fmla="*/ 884498 w 2667682"/>
              <a:gd name="T1" fmla="*/ 0 h 1841944"/>
              <a:gd name="T2" fmla="*/ 888486 w 2667682"/>
              <a:gd name="T3" fmla="*/ 0 h 1841944"/>
              <a:gd name="T4" fmla="*/ 1029478 w 2667682"/>
              <a:gd name="T5" fmla="*/ 0 h 1841944"/>
              <a:gd name="T6" fmla="*/ 1548603 w 2667682"/>
              <a:gd name="T7" fmla="*/ 43569 h 1841944"/>
              <a:gd name="T8" fmla="*/ 1870819 w 2667682"/>
              <a:gd name="T9" fmla="*/ 365544 h 1841944"/>
              <a:gd name="T10" fmla="*/ 1914153 w 2667682"/>
              <a:gd name="T11" fmla="*/ 888731 h 1841944"/>
              <a:gd name="T12" fmla="*/ 1914153 w 2667682"/>
              <a:gd name="T13" fmla="*/ 928476 h 1841944"/>
              <a:gd name="T14" fmla="*/ 2000762 w 2667682"/>
              <a:gd name="T15" fmla="*/ 928476 h 1841944"/>
              <a:gd name="T16" fmla="*/ 1774271 w 2667682"/>
              <a:gd name="T17" fmla="*/ 1381458 h 1841944"/>
              <a:gd name="T18" fmla="*/ 1547780 w 2667682"/>
              <a:gd name="T19" fmla="*/ 928476 h 1841944"/>
              <a:gd name="T20" fmla="*/ 1633056 w 2667682"/>
              <a:gd name="T21" fmla="*/ 928476 h 1841944"/>
              <a:gd name="T22" fmla="*/ 1633056 w 2667682"/>
              <a:gd name="T23" fmla="*/ 763538 h 1841944"/>
              <a:gd name="T24" fmla="*/ 1609484 w 2667682"/>
              <a:gd name="T25" fmla="*/ 479663 h 1841944"/>
              <a:gd name="T26" fmla="*/ 1434729 w 2667682"/>
              <a:gd name="T27" fmla="*/ 304665 h 1841944"/>
              <a:gd name="T28" fmla="*/ 1152834 w 2667682"/>
              <a:gd name="T29" fmla="*/ 281254 h 1841944"/>
              <a:gd name="T30" fmla="*/ 763358 w 2667682"/>
              <a:gd name="T31" fmla="*/ 281254 h 1841944"/>
              <a:gd name="T32" fmla="*/ 761319 w 2667682"/>
              <a:gd name="T33" fmla="*/ 281254 h 1841944"/>
              <a:gd name="T34" fmla="*/ 479425 w 2667682"/>
              <a:gd name="T35" fmla="*/ 304665 h 1841944"/>
              <a:gd name="T36" fmla="*/ 304670 w 2667682"/>
              <a:gd name="T37" fmla="*/ 479663 h 1841944"/>
              <a:gd name="T38" fmla="*/ 281097 w 2667682"/>
              <a:gd name="T39" fmla="*/ 761505 h 1841944"/>
              <a:gd name="T40" fmla="*/ 281097 w 2667682"/>
              <a:gd name="T41" fmla="*/ 912757 h 1841944"/>
              <a:gd name="T42" fmla="*/ 142553 w 2667682"/>
              <a:gd name="T43" fmla="*/ 635669 h 1841944"/>
              <a:gd name="T44" fmla="*/ 0 w 2667682"/>
              <a:gd name="T45" fmla="*/ 920776 h 1841944"/>
              <a:gd name="T46" fmla="*/ 0 w 2667682"/>
              <a:gd name="T47" fmla="*/ 884708 h 1841944"/>
              <a:gd name="T48" fmla="*/ 43334 w 2667682"/>
              <a:gd name="T49" fmla="*/ 365544 h 1841944"/>
              <a:gd name="T50" fmla="*/ 365373 w 2667682"/>
              <a:gd name="T51" fmla="*/ 43569 h 1841944"/>
              <a:gd name="T52" fmla="*/ 884498 w 2667682"/>
              <a:gd name="T53" fmla="*/ 0 h 18419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667682" h="1841944">
                <a:moveTo>
                  <a:pt x="1179331" y="0"/>
                </a:moveTo>
                <a:lnTo>
                  <a:pt x="1184648" y="0"/>
                </a:lnTo>
                <a:lnTo>
                  <a:pt x="1372637" y="0"/>
                </a:lnTo>
                <a:cubicBezTo>
                  <a:pt x="1710804" y="0"/>
                  <a:pt x="1882487" y="241"/>
                  <a:pt x="2064804" y="58092"/>
                </a:cubicBezTo>
                <a:cubicBezTo>
                  <a:pt x="2264372" y="130706"/>
                  <a:pt x="2421758" y="287807"/>
                  <a:pt x="2494425" y="487392"/>
                </a:cubicBezTo>
                <a:cubicBezTo>
                  <a:pt x="2552204" y="669742"/>
                  <a:pt x="2552204" y="841547"/>
                  <a:pt x="2552204" y="1184975"/>
                </a:cubicBezTo>
                <a:lnTo>
                  <a:pt x="2552204" y="1237968"/>
                </a:lnTo>
                <a:lnTo>
                  <a:pt x="2667682" y="1237968"/>
                </a:lnTo>
                <a:lnTo>
                  <a:pt x="2365694" y="1841944"/>
                </a:lnTo>
                <a:lnTo>
                  <a:pt x="2063706" y="1237968"/>
                </a:lnTo>
                <a:lnTo>
                  <a:pt x="2177408" y="1237968"/>
                </a:lnTo>
                <a:lnTo>
                  <a:pt x="2177408" y="1018051"/>
                </a:lnTo>
                <a:cubicBezTo>
                  <a:pt x="2177408" y="831603"/>
                  <a:pt x="2177408" y="738560"/>
                  <a:pt x="2145978" y="639551"/>
                </a:cubicBezTo>
                <a:cubicBezTo>
                  <a:pt x="2106514" y="531202"/>
                  <a:pt x="2021322" y="445631"/>
                  <a:pt x="1912972" y="406220"/>
                </a:cubicBezTo>
                <a:cubicBezTo>
                  <a:pt x="1813956" y="374824"/>
                  <a:pt x="1720729" y="375005"/>
                  <a:pt x="1537112" y="375005"/>
                </a:cubicBezTo>
                <a:lnTo>
                  <a:pt x="1017810" y="375005"/>
                </a:lnTo>
                <a:lnTo>
                  <a:pt x="1015092" y="375005"/>
                </a:lnTo>
                <a:cubicBezTo>
                  <a:pt x="830648" y="375005"/>
                  <a:pt x="737776" y="375005"/>
                  <a:pt x="639233" y="406220"/>
                </a:cubicBezTo>
                <a:cubicBezTo>
                  <a:pt x="530882" y="445631"/>
                  <a:pt x="445691" y="531142"/>
                  <a:pt x="406226" y="639551"/>
                </a:cubicBezTo>
                <a:cubicBezTo>
                  <a:pt x="374796" y="738560"/>
                  <a:pt x="374796" y="831724"/>
                  <a:pt x="374796" y="1015340"/>
                </a:cubicBezTo>
                <a:lnTo>
                  <a:pt x="374796" y="1217009"/>
                </a:lnTo>
                <a:lnTo>
                  <a:pt x="190071" y="847559"/>
                </a:lnTo>
                <a:lnTo>
                  <a:pt x="0" y="1227701"/>
                </a:lnTo>
                <a:lnTo>
                  <a:pt x="0" y="1179611"/>
                </a:lnTo>
                <a:cubicBezTo>
                  <a:pt x="0" y="841426"/>
                  <a:pt x="0" y="669742"/>
                  <a:pt x="57779" y="487392"/>
                </a:cubicBezTo>
                <a:cubicBezTo>
                  <a:pt x="130446" y="287807"/>
                  <a:pt x="287478" y="130706"/>
                  <a:pt x="487164" y="58092"/>
                </a:cubicBezTo>
                <a:cubicBezTo>
                  <a:pt x="668418" y="603"/>
                  <a:pt x="839983" y="0"/>
                  <a:pt x="1179331" y="0"/>
                </a:cubicBezTo>
                <a:close/>
              </a:path>
            </a:pathLst>
          </a:custGeom>
          <a:solidFill>
            <a:srgbClr val="65B5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en-US" sz="180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69385" y="3180975"/>
            <a:ext cx="2648892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1" i="0" baseline="0">
                <a:solidFill>
                  <a:srgbClr val="69B43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5" y="3669348"/>
            <a:ext cx="2648892" cy="1176700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973726" y="3181869"/>
            <a:ext cx="2648892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1" i="0" baseline="0">
                <a:solidFill>
                  <a:srgbClr val="69B43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973726" y="3670242"/>
            <a:ext cx="2648892" cy="1176700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532727" y="3922655"/>
            <a:ext cx="2648892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1" i="0" baseline="0">
                <a:solidFill>
                  <a:srgbClr val="69B43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32727" y="4411028"/>
            <a:ext cx="2648892" cy="1176700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400" b="0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8" name="Freeform: Shape 29"/>
          <p:cNvSpPr>
            <a:spLocks/>
          </p:cNvSpPr>
          <p:nvPr userDrawn="1"/>
        </p:nvSpPr>
        <p:spPr bwMode="auto">
          <a:xfrm rot="10800000">
            <a:off x="4172897" y="1920240"/>
            <a:ext cx="3443404" cy="1749107"/>
          </a:xfrm>
          <a:custGeom>
            <a:avLst/>
            <a:gdLst>
              <a:gd name="T0" fmla="*/ 226491 w 2667687"/>
              <a:gd name="T1" fmla="*/ 1312574 h 1750099"/>
              <a:gd name="T2" fmla="*/ 0 w 2667687"/>
              <a:gd name="T3" fmla="*/ 859592 h 1750099"/>
              <a:gd name="T4" fmla="*/ 86670 w 2667687"/>
              <a:gd name="T5" fmla="*/ 859592 h 1750099"/>
              <a:gd name="T6" fmla="*/ 86731 w 2667687"/>
              <a:gd name="T7" fmla="*/ 795188 h 1750099"/>
              <a:gd name="T8" fmla="*/ 129981 w 2667687"/>
              <a:gd name="T9" fmla="*/ 365544 h 1750099"/>
              <a:gd name="T10" fmla="*/ 452019 w 2667687"/>
              <a:gd name="T11" fmla="*/ 43569 h 1750099"/>
              <a:gd name="T12" fmla="*/ 971144 w 2667687"/>
              <a:gd name="T13" fmla="*/ 0 h 1750099"/>
              <a:gd name="T14" fmla="*/ 975132 w 2667687"/>
              <a:gd name="T15" fmla="*/ 0 h 1750099"/>
              <a:gd name="T16" fmla="*/ 1116124 w 2667687"/>
              <a:gd name="T17" fmla="*/ 0 h 1750099"/>
              <a:gd name="T18" fmla="*/ 1635249 w 2667687"/>
              <a:gd name="T19" fmla="*/ 43569 h 1750099"/>
              <a:gd name="T20" fmla="*/ 1957464 w 2667687"/>
              <a:gd name="T21" fmla="*/ 365544 h 1750099"/>
              <a:gd name="T22" fmla="*/ 2000714 w 2667687"/>
              <a:gd name="T23" fmla="*/ 797909 h 1750099"/>
              <a:gd name="T24" fmla="*/ 2000764 w 2667687"/>
              <a:gd name="T25" fmla="*/ 851903 h 1750099"/>
              <a:gd name="T26" fmla="*/ 1858206 w 2667687"/>
              <a:gd name="T27" fmla="*/ 566785 h 1750099"/>
              <a:gd name="T28" fmla="*/ 1719702 w 2667687"/>
              <a:gd name="T29" fmla="*/ 843793 h 1750099"/>
              <a:gd name="T30" fmla="*/ 1719702 w 2667687"/>
              <a:gd name="T31" fmla="*/ 763538 h 1750099"/>
              <a:gd name="T32" fmla="*/ 1696129 w 2667687"/>
              <a:gd name="T33" fmla="*/ 479663 h 1750099"/>
              <a:gd name="T34" fmla="*/ 1521374 w 2667687"/>
              <a:gd name="T35" fmla="*/ 304665 h 1750099"/>
              <a:gd name="T36" fmla="*/ 1239480 w 2667687"/>
              <a:gd name="T37" fmla="*/ 281254 h 1750099"/>
              <a:gd name="T38" fmla="*/ 850003 w 2667687"/>
              <a:gd name="T39" fmla="*/ 281254 h 1750099"/>
              <a:gd name="T40" fmla="*/ 847965 w 2667687"/>
              <a:gd name="T41" fmla="*/ 281254 h 1750099"/>
              <a:gd name="T42" fmla="*/ 566071 w 2667687"/>
              <a:gd name="T43" fmla="*/ 304665 h 1750099"/>
              <a:gd name="T44" fmla="*/ 391316 w 2667687"/>
              <a:gd name="T45" fmla="*/ 479663 h 1750099"/>
              <a:gd name="T46" fmla="*/ 367744 w 2667687"/>
              <a:gd name="T47" fmla="*/ 761505 h 1750099"/>
              <a:gd name="T48" fmla="*/ 367744 w 2667687"/>
              <a:gd name="T49" fmla="*/ 859592 h 1750099"/>
              <a:gd name="T50" fmla="*/ 452982 w 2667687"/>
              <a:gd name="T51" fmla="*/ 859592 h 175009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667687" h="1750099">
                <a:moveTo>
                  <a:pt x="301988" y="1750099"/>
                </a:moveTo>
                <a:lnTo>
                  <a:pt x="0" y="1146123"/>
                </a:lnTo>
                <a:lnTo>
                  <a:pt x="115560" y="1146123"/>
                </a:lnTo>
                <a:lnTo>
                  <a:pt x="115642" y="1060251"/>
                </a:lnTo>
                <a:cubicBezTo>
                  <a:pt x="116432" y="798338"/>
                  <a:pt x="122752" y="646949"/>
                  <a:pt x="173308" y="487392"/>
                </a:cubicBezTo>
                <a:cubicBezTo>
                  <a:pt x="245975" y="287807"/>
                  <a:pt x="403007" y="130707"/>
                  <a:pt x="602693" y="58092"/>
                </a:cubicBezTo>
                <a:cubicBezTo>
                  <a:pt x="783947" y="603"/>
                  <a:pt x="955512" y="0"/>
                  <a:pt x="1294860" y="0"/>
                </a:cubicBezTo>
                <a:lnTo>
                  <a:pt x="1300177" y="0"/>
                </a:lnTo>
                <a:lnTo>
                  <a:pt x="1488166" y="0"/>
                </a:lnTo>
                <a:cubicBezTo>
                  <a:pt x="1826333" y="0"/>
                  <a:pt x="1998016" y="241"/>
                  <a:pt x="2180333" y="58092"/>
                </a:cubicBezTo>
                <a:cubicBezTo>
                  <a:pt x="2379901" y="130707"/>
                  <a:pt x="2537287" y="287807"/>
                  <a:pt x="2609954" y="487392"/>
                </a:cubicBezTo>
                <a:cubicBezTo>
                  <a:pt x="2660510" y="646948"/>
                  <a:pt x="2666830" y="798431"/>
                  <a:pt x="2667620" y="1063879"/>
                </a:cubicBezTo>
                <a:lnTo>
                  <a:pt x="2667687" y="1135871"/>
                </a:lnTo>
                <a:lnTo>
                  <a:pt x="2477609" y="755714"/>
                </a:lnTo>
                <a:lnTo>
                  <a:pt x="2292937" y="1125058"/>
                </a:lnTo>
                <a:lnTo>
                  <a:pt x="2292937" y="1018051"/>
                </a:lnTo>
                <a:cubicBezTo>
                  <a:pt x="2292937" y="831603"/>
                  <a:pt x="2292937" y="738560"/>
                  <a:pt x="2261507" y="639551"/>
                </a:cubicBezTo>
                <a:cubicBezTo>
                  <a:pt x="2222042" y="531202"/>
                  <a:pt x="2136851" y="445631"/>
                  <a:pt x="2028500" y="406220"/>
                </a:cubicBezTo>
                <a:cubicBezTo>
                  <a:pt x="1929484" y="374824"/>
                  <a:pt x="1836258" y="375005"/>
                  <a:pt x="1652641" y="375005"/>
                </a:cubicBezTo>
                <a:lnTo>
                  <a:pt x="1133338" y="375005"/>
                </a:lnTo>
                <a:lnTo>
                  <a:pt x="1130621" y="375005"/>
                </a:lnTo>
                <a:cubicBezTo>
                  <a:pt x="946177" y="375005"/>
                  <a:pt x="853305" y="375005"/>
                  <a:pt x="754762" y="406220"/>
                </a:cubicBezTo>
                <a:cubicBezTo>
                  <a:pt x="646411" y="445631"/>
                  <a:pt x="561220" y="531142"/>
                  <a:pt x="521755" y="639551"/>
                </a:cubicBezTo>
                <a:cubicBezTo>
                  <a:pt x="490325" y="738560"/>
                  <a:pt x="490325" y="831724"/>
                  <a:pt x="490325" y="1015340"/>
                </a:cubicBezTo>
                <a:lnTo>
                  <a:pt x="490325" y="1146123"/>
                </a:lnTo>
                <a:lnTo>
                  <a:pt x="603976" y="1146123"/>
                </a:lnTo>
                <a:lnTo>
                  <a:pt x="301988" y="1750099"/>
                </a:lnTo>
                <a:close/>
              </a:path>
            </a:pathLst>
          </a:custGeom>
          <a:solidFill>
            <a:srgbClr val="0F2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en-US" sz="1800"/>
          </a:p>
        </p:txBody>
      </p:sp>
      <p:sp>
        <p:nvSpPr>
          <p:cNvPr id="7" name="Freeform: Shape 28"/>
          <p:cNvSpPr>
            <a:spLocks/>
          </p:cNvSpPr>
          <p:nvPr userDrawn="1"/>
        </p:nvSpPr>
        <p:spPr bwMode="auto">
          <a:xfrm rot="10800000">
            <a:off x="1357540" y="1262558"/>
            <a:ext cx="3446137" cy="1840051"/>
          </a:xfrm>
          <a:custGeom>
            <a:avLst/>
            <a:gdLst>
              <a:gd name="T0" fmla="*/ 1118676 w 2670899"/>
              <a:gd name="T1" fmla="*/ 1381458 h 1841944"/>
              <a:gd name="T2" fmla="*/ 1114688 w 2670899"/>
              <a:gd name="T3" fmla="*/ 1381458 h 1841944"/>
              <a:gd name="T4" fmla="*/ 973696 w 2670899"/>
              <a:gd name="T5" fmla="*/ 1381458 h 1841944"/>
              <a:gd name="T6" fmla="*/ 454571 w 2670899"/>
              <a:gd name="T7" fmla="*/ 1337889 h 1841944"/>
              <a:gd name="T8" fmla="*/ 132355 w 2670899"/>
              <a:gd name="T9" fmla="*/ 1015914 h 1841944"/>
              <a:gd name="T10" fmla="*/ 89021 w 2670899"/>
              <a:gd name="T11" fmla="*/ 492728 h 1841944"/>
              <a:gd name="T12" fmla="*/ 89021 w 2670899"/>
              <a:gd name="T13" fmla="*/ 452982 h 1841944"/>
              <a:gd name="T14" fmla="*/ 0 w 2670899"/>
              <a:gd name="T15" fmla="*/ 452982 h 1841944"/>
              <a:gd name="T16" fmla="*/ 226491 w 2670899"/>
              <a:gd name="T17" fmla="*/ 0 h 1841944"/>
              <a:gd name="T18" fmla="*/ 452982 w 2670899"/>
              <a:gd name="T19" fmla="*/ 452982 h 1841944"/>
              <a:gd name="T20" fmla="*/ 370118 w 2670899"/>
              <a:gd name="T21" fmla="*/ 452982 h 1841944"/>
              <a:gd name="T22" fmla="*/ 370118 w 2670899"/>
              <a:gd name="T23" fmla="*/ 617920 h 1841944"/>
              <a:gd name="T24" fmla="*/ 393691 w 2670899"/>
              <a:gd name="T25" fmla="*/ 901795 h 1841944"/>
              <a:gd name="T26" fmla="*/ 568446 w 2670899"/>
              <a:gd name="T27" fmla="*/ 1076793 h 1841944"/>
              <a:gd name="T28" fmla="*/ 850340 w 2670899"/>
              <a:gd name="T29" fmla="*/ 1100204 h 1841944"/>
              <a:gd name="T30" fmla="*/ 1239817 w 2670899"/>
              <a:gd name="T31" fmla="*/ 1100204 h 1841944"/>
              <a:gd name="T32" fmla="*/ 1241855 w 2670899"/>
              <a:gd name="T33" fmla="*/ 1100204 h 1841944"/>
              <a:gd name="T34" fmla="*/ 1523749 w 2670899"/>
              <a:gd name="T35" fmla="*/ 1076793 h 1841944"/>
              <a:gd name="T36" fmla="*/ 1698505 w 2670899"/>
              <a:gd name="T37" fmla="*/ 901795 h 1841944"/>
              <a:gd name="T38" fmla="*/ 1722077 w 2670899"/>
              <a:gd name="T39" fmla="*/ 619954 h 1841944"/>
              <a:gd name="T40" fmla="*/ 1722077 w 2670899"/>
              <a:gd name="T41" fmla="*/ 405228 h 1841944"/>
              <a:gd name="T42" fmla="*/ 2003174 w 2670899"/>
              <a:gd name="T43" fmla="*/ 405228 h 1841944"/>
              <a:gd name="T44" fmla="*/ 2003174 w 2670899"/>
              <a:gd name="T45" fmla="*/ 496750 h 1841944"/>
              <a:gd name="T46" fmla="*/ 1959840 w 2670899"/>
              <a:gd name="T47" fmla="*/ 1015914 h 1841944"/>
              <a:gd name="T48" fmla="*/ 1637801 w 2670899"/>
              <a:gd name="T49" fmla="*/ 1337889 h 1841944"/>
              <a:gd name="T50" fmla="*/ 1118676 w 2670899"/>
              <a:gd name="T51" fmla="*/ 1381458 h 18419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670899" h="1841944">
                <a:moveTo>
                  <a:pt x="1491568" y="1841944"/>
                </a:moveTo>
                <a:lnTo>
                  <a:pt x="1486251" y="1841944"/>
                </a:lnTo>
                <a:lnTo>
                  <a:pt x="1298262" y="1841944"/>
                </a:lnTo>
                <a:cubicBezTo>
                  <a:pt x="960095" y="1841944"/>
                  <a:pt x="788412" y="1841703"/>
                  <a:pt x="606095" y="1783852"/>
                </a:cubicBezTo>
                <a:cubicBezTo>
                  <a:pt x="406527" y="1711238"/>
                  <a:pt x="249141" y="1554137"/>
                  <a:pt x="176474" y="1354552"/>
                </a:cubicBezTo>
                <a:cubicBezTo>
                  <a:pt x="118695" y="1172202"/>
                  <a:pt x="118695" y="1000398"/>
                  <a:pt x="118695" y="656970"/>
                </a:cubicBezTo>
                <a:lnTo>
                  <a:pt x="118695" y="603976"/>
                </a:lnTo>
                <a:lnTo>
                  <a:pt x="0" y="603976"/>
                </a:lnTo>
                <a:lnTo>
                  <a:pt x="301988" y="0"/>
                </a:lnTo>
                <a:lnTo>
                  <a:pt x="603976" y="603976"/>
                </a:lnTo>
                <a:lnTo>
                  <a:pt x="493491" y="603976"/>
                </a:lnTo>
                <a:lnTo>
                  <a:pt x="493491" y="823893"/>
                </a:lnTo>
                <a:cubicBezTo>
                  <a:pt x="493491" y="1010341"/>
                  <a:pt x="493491" y="1103384"/>
                  <a:pt x="524921" y="1202393"/>
                </a:cubicBezTo>
                <a:cubicBezTo>
                  <a:pt x="564386" y="1310742"/>
                  <a:pt x="649577" y="1396313"/>
                  <a:pt x="757928" y="1435724"/>
                </a:cubicBezTo>
                <a:cubicBezTo>
                  <a:pt x="856944" y="1467120"/>
                  <a:pt x="950170" y="1466939"/>
                  <a:pt x="1133787" y="1466939"/>
                </a:cubicBezTo>
                <a:lnTo>
                  <a:pt x="1653089" y="1466939"/>
                </a:lnTo>
                <a:lnTo>
                  <a:pt x="1655807" y="1466939"/>
                </a:lnTo>
                <a:cubicBezTo>
                  <a:pt x="1840251" y="1466939"/>
                  <a:pt x="1933123" y="1466939"/>
                  <a:pt x="2031666" y="1435724"/>
                </a:cubicBezTo>
                <a:cubicBezTo>
                  <a:pt x="2140017" y="1396313"/>
                  <a:pt x="2225209" y="1310803"/>
                  <a:pt x="2264673" y="1202393"/>
                </a:cubicBezTo>
                <a:cubicBezTo>
                  <a:pt x="2296103" y="1103384"/>
                  <a:pt x="2296103" y="1010220"/>
                  <a:pt x="2296103" y="826605"/>
                </a:cubicBezTo>
                <a:lnTo>
                  <a:pt x="2296103" y="540304"/>
                </a:lnTo>
                <a:lnTo>
                  <a:pt x="2670899" y="540304"/>
                </a:lnTo>
                <a:lnTo>
                  <a:pt x="2670899" y="662333"/>
                </a:lnTo>
                <a:cubicBezTo>
                  <a:pt x="2670899" y="1000518"/>
                  <a:pt x="2670899" y="1172202"/>
                  <a:pt x="2613120" y="1354552"/>
                </a:cubicBezTo>
                <a:cubicBezTo>
                  <a:pt x="2540453" y="1554137"/>
                  <a:pt x="2383422" y="1711238"/>
                  <a:pt x="2183735" y="1783852"/>
                </a:cubicBezTo>
                <a:cubicBezTo>
                  <a:pt x="2002481" y="1841342"/>
                  <a:pt x="1830917" y="1841944"/>
                  <a:pt x="1491568" y="1841944"/>
                </a:cubicBezTo>
                <a:close/>
              </a:path>
            </a:pathLst>
          </a:custGeom>
          <a:solidFill>
            <a:srgbClr val="65B5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366645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8"/>
          <p:cNvSpPr>
            <a:spLocks/>
          </p:cNvSpPr>
          <p:nvPr userDrawn="1"/>
        </p:nvSpPr>
        <p:spPr bwMode="auto">
          <a:xfrm flipH="1">
            <a:off x="5962651" y="1933670"/>
            <a:ext cx="260349" cy="641350"/>
          </a:xfrm>
          <a:custGeom>
            <a:avLst/>
            <a:gdLst>
              <a:gd name="T0" fmla="*/ 1893 w 1893"/>
              <a:gd name="T1" fmla="*/ 4196 h 6213"/>
              <a:gd name="T2" fmla="*/ 1555 w 1893"/>
              <a:gd name="T3" fmla="*/ 4534 h 6213"/>
              <a:gd name="T4" fmla="*/ 1555 w 1893"/>
              <a:gd name="T5" fmla="*/ 0 h 6213"/>
              <a:gd name="T6" fmla="*/ 338 w 1893"/>
              <a:gd name="T7" fmla="*/ 0 h 6213"/>
              <a:gd name="T8" fmla="*/ 338 w 1893"/>
              <a:gd name="T9" fmla="*/ 4534 h 6213"/>
              <a:gd name="T10" fmla="*/ 0 w 1893"/>
              <a:gd name="T11" fmla="*/ 4196 h 6213"/>
              <a:gd name="T12" fmla="*/ 0 w 1893"/>
              <a:gd name="T13" fmla="*/ 5275 h 6213"/>
              <a:gd name="T14" fmla="*/ 338 w 1893"/>
              <a:gd name="T15" fmla="*/ 5613 h 6213"/>
              <a:gd name="T16" fmla="*/ 338 w 1893"/>
              <a:gd name="T17" fmla="*/ 5613 h 6213"/>
              <a:gd name="T18" fmla="*/ 338 w 1893"/>
              <a:gd name="T19" fmla="*/ 5613 h 6213"/>
              <a:gd name="T20" fmla="*/ 940 w 1893"/>
              <a:gd name="T21" fmla="*/ 6213 h 6213"/>
              <a:gd name="T22" fmla="*/ 946 w 1893"/>
              <a:gd name="T23" fmla="*/ 6207 h 6213"/>
              <a:gd name="T24" fmla="*/ 953 w 1893"/>
              <a:gd name="T25" fmla="*/ 6213 h 6213"/>
              <a:gd name="T26" fmla="*/ 1553 w 1893"/>
              <a:gd name="T27" fmla="*/ 5613 h 6213"/>
              <a:gd name="T28" fmla="*/ 1555 w 1893"/>
              <a:gd name="T29" fmla="*/ 5613 h 6213"/>
              <a:gd name="T30" fmla="*/ 1555 w 1893"/>
              <a:gd name="T31" fmla="*/ 5613 h 6213"/>
              <a:gd name="T32" fmla="*/ 1893 w 1893"/>
              <a:gd name="T33" fmla="*/ 5275 h 6213"/>
              <a:gd name="T34" fmla="*/ 1893 w 1893"/>
              <a:gd name="T35" fmla="*/ 4196 h 6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93" h="6213">
                <a:moveTo>
                  <a:pt x="1893" y="4196"/>
                </a:moveTo>
                <a:lnTo>
                  <a:pt x="1555" y="4534"/>
                </a:lnTo>
                <a:lnTo>
                  <a:pt x="1555" y="0"/>
                </a:lnTo>
                <a:lnTo>
                  <a:pt x="338" y="0"/>
                </a:lnTo>
                <a:lnTo>
                  <a:pt x="338" y="4534"/>
                </a:lnTo>
                <a:lnTo>
                  <a:pt x="0" y="4196"/>
                </a:lnTo>
                <a:lnTo>
                  <a:pt x="0" y="5275"/>
                </a:lnTo>
                <a:lnTo>
                  <a:pt x="338" y="5613"/>
                </a:lnTo>
                <a:lnTo>
                  <a:pt x="338" y="5613"/>
                </a:lnTo>
                <a:lnTo>
                  <a:pt x="338" y="5613"/>
                </a:lnTo>
                <a:lnTo>
                  <a:pt x="940" y="6213"/>
                </a:lnTo>
                <a:lnTo>
                  <a:pt x="946" y="6207"/>
                </a:lnTo>
                <a:lnTo>
                  <a:pt x="953" y="6213"/>
                </a:lnTo>
                <a:lnTo>
                  <a:pt x="1553" y="5613"/>
                </a:lnTo>
                <a:lnTo>
                  <a:pt x="1555" y="5613"/>
                </a:lnTo>
                <a:lnTo>
                  <a:pt x="1555" y="5613"/>
                </a:lnTo>
                <a:lnTo>
                  <a:pt x="1893" y="5275"/>
                </a:lnTo>
                <a:lnTo>
                  <a:pt x="1893" y="4196"/>
                </a:lnTo>
                <a:close/>
              </a:path>
            </a:pathLst>
          </a:custGeom>
          <a:solidFill>
            <a:srgbClr val="65B533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sp>
        <p:nvSpPr>
          <p:cNvPr id="4" name="Rectangle 3"/>
          <p:cNvSpPr/>
          <p:nvPr userDrawn="1"/>
        </p:nvSpPr>
        <p:spPr>
          <a:xfrm>
            <a:off x="1166285" y="4581621"/>
            <a:ext cx="9848849" cy="1362075"/>
          </a:xfrm>
          <a:prstGeom prst="rect">
            <a:avLst/>
          </a:prstGeom>
          <a:solidFill>
            <a:srgbClr val="66B4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1166285" y="1327245"/>
            <a:ext cx="9848849" cy="787400"/>
          </a:xfrm>
          <a:prstGeom prst="rect">
            <a:avLst/>
          </a:prstGeom>
          <a:solidFill>
            <a:srgbClr val="04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77147" y="841225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buFontTx/>
              <a:buNone/>
              <a:defRPr sz="24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GOAL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177147" y="1424877"/>
            <a:ext cx="3837708" cy="68976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buFontTx/>
              <a:buNone/>
              <a:defRPr sz="3600" b="0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32667" y="4583019"/>
            <a:ext cx="9137615" cy="1198047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buFontTx/>
              <a:buNone/>
              <a:defRPr sz="2400" b="0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Freeform 48"/>
          <p:cNvSpPr>
            <a:spLocks/>
          </p:cNvSpPr>
          <p:nvPr userDrawn="1"/>
        </p:nvSpPr>
        <p:spPr bwMode="auto">
          <a:xfrm flipH="1">
            <a:off x="1979084" y="3745008"/>
            <a:ext cx="260349" cy="639763"/>
          </a:xfrm>
          <a:custGeom>
            <a:avLst/>
            <a:gdLst>
              <a:gd name="T0" fmla="*/ 1893 w 1893"/>
              <a:gd name="T1" fmla="*/ 4196 h 6213"/>
              <a:gd name="T2" fmla="*/ 1555 w 1893"/>
              <a:gd name="T3" fmla="*/ 4534 h 6213"/>
              <a:gd name="T4" fmla="*/ 1555 w 1893"/>
              <a:gd name="T5" fmla="*/ 0 h 6213"/>
              <a:gd name="T6" fmla="*/ 338 w 1893"/>
              <a:gd name="T7" fmla="*/ 0 h 6213"/>
              <a:gd name="T8" fmla="*/ 338 w 1893"/>
              <a:gd name="T9" fmla="*/ 4534 h 6213"/>
              <a:gd name="T10" fmla="*/ 0 w 1893"/>
              <a:gd name="T11" fmla="*/ 4196 h 6213"/>
              <a:gd name="T12" fmla="*/ 0 w 1893"/>
              <a:gd name="T13" fmla="*/ 5275 h 6213"/>
              <a:gd name="T14" fmla="*/ 338 w 1893"/>
              <a:gd name="T15" fmla="*/ 5613 h 6213"/>
              <a:gd name="T16" fmla="*/ 338 w 1893"/>
              <a:gd name="T17" fmla="*/ 5613 h 6213"/>
              <a:gd name="T18" fmla="*/ 338 w 1893"/>
              <a:gd name="T19" fmla="*/ 5613 h 6213"/>
              <a:gd name="T20" fmla="*/ 940 w 1893"/>
              <a:gd name="T21" fmla="*/ 6213 h 6213"/>
              <a:gd name="T22" fmla="*/ 946 w 1893"/>
              <a:gd name="T23" fmla="*/ 6207 h 6213"/>
              <a:gd name="T24" fmla="*/ 953 w 1893"/>
              <a:gd name="T25" fmla="*/ 6213 h 6213"/>
              <a:gd name="T26" fmla="*/ 1553 w 1893"/>
              <a:gd name="T27" fmla="*/ 5613 h 6213"/>
              <a:gd name="T28" fmla="*/ 1555 w 1893"/>
              <a:gd name="T29" fmla="*/ 5613 h 6213"/>
              <a:gd name="T30" fmla="*/ 1555 w 1893"/>
              <a:gd name="T31" fmla="*/ 5613 h 6213"/>
              <a:gd name="T32" fmla="*/ 1893 w 1893"/>
              <a:gd name="T33" fmla="*/ 5275 h 6213"/>
              <a:gd name="T34" fmla="*/ 1893 w 1893"/>
              <a:gd name="T35" fmla="*/ 4196 h 6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93" h="6213">
                <a:moveTo>
                  <a:pt x="1893" y="4196"/>
                </a:moveTo>
                <a:lnTo>
                  <a:pt x="1555" y="4534"/>
                </a:lnTo>
                <a:lnTo>
                  <a:pt x="1555" y="0"/>
                </a:lnTo>
                <a:lnTo>
                  <a:pt x="338" y="0"/>
                </a:lnTo>
                <a:lnTo>
                  <a:pt x="338" y="4534"/>
                </a:lnTo>
                <a:lnTo>
                  <a:pt x="0" y="4196"/>
                </a:lnTo>
                <a:lnTo>
                  <a:pt x="0" y="5275"/>
                </a:lnTo>
                <a:lnTo>
                  <a:pt x="338" y="5613"/>
                </a:lnTo>
                <a:lnTo>
                  <a:pt x="338" y="5613"/>
                </a:lnTo>
                <a:lnTo>
                  <a:pt x="338" y="5613"/>
                </a:lnTo>
                <a:lnTo>
                  <a:pt x="940" y="6213"/>
                </a:lnTo>
                <a:lnTo>
                  <a:pt x="946" y="6207"/>
                </a:lnTo>
                <a:lnTo>
                  <a:pt x="953" y="6213"/>
                </a:lnTo>
                <a:lnTo>
                  <a:pt x="1553" y="5613"/>
                </a:lnTo>
                <a:lnTo>
                  <a:pt x="1555" y="5613"/>
                </a:lnTo>
                <a:lnTo>
                  <a:pt x="1555" y="5613"/>
                </a:lnTo>
                <a:lnTo>
                  <a:pt x="1893" y="5275"/>
                </a:lnTo>
                <a:lnTo>
                  <a:pt x="1893" y="4196"/>
                </a:lnTo>
                <a:close/>
              </a:path>
            </a:pathLst>
          </a:custGeom>
          <a:solidFill>
            <a:srgbClr val="66B437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sp>
        <p:nvSpPr>
          <p:cNvPr id="10" name="Freeform 48"/>
          <p:cNvSpPr>
            <a:spLocks/>
          </p:cNvSpPr>
          <p:nvPr userDrawn="1"/>
        </p:nvSpPr>
        <p:spPr bwMode="auto">
          <a:xfrm flipH="1">
            <a:off x="4588934" y="3745008"/>
            <a:ext cx="260351" cy="639763"/>
          </a:xfrm>
          <a:custGeom>
            <a:avLst/>
            <a:gdLst>
              <a:gd name="T0" fmla="*/ 1893 w 1893"/>
              <a:gd name="T1" fmla="*/ 4196 h 6213"/>
              <a:gd name="T2" fmla="*/ 1555 w 1893"/>
              <a:gd name="T3" fmla="*/ 4534 h 6213"/>
              <a:gd name="T4" fmla="*/ 1555 w 1893"/>
              <a:gd name="T5" fmla="*/ 0 h 6213"/>
              <a:gd name="T6" fmla="*/ 338 w 1893"/>
              <a:gd name="T7" fmla="*/ 0 h 6213"/>
              <a:gd name="T8" fmla="*/ 338 w 1893"/>
              <a:gd name="T9" fmla="*/ 4534 h 6213"/>
              <a:gd name="T10" fmla="*/ 0 w 1893"/>
              <a:gd name="T11" fmla="*/ 4196 h 6213"/>
              <a:gd name="T12" fmla="*/ 0 w 1893"/>
              <a:gd name="T13" fmla="*/ 5275 h 6213"/>
              <a:gd name="T14" fmla="*/ 338 w 1893"/>
              <a:gd name="T15" fmla="*/ 5613 h 6213"/>
              <a:gd name="T16" fmla="*/ 338 w 1893"/>
              <a:gd name="T17" fmla="*/ 5613 h 6213"/>
              <a:gd name="T18" fmla="*/ 338 w 1893"/>
              <a:gd name="T19" fmla="*/ 5613 h 6213"/>
              <a:gd name="T20" fmla="*/ 940 w 1893"/>
              <a:gd name="T21" fmla="*/ 6213 h 6213"/>
              <a:gd name="T22" fmla="*/ 946 w 1893"/>
              <a:gd name="T23" fmla="*/ 6207 h 6213"/>
              <a:gd name="T24" fmla="*/ 953 w 1893"/>
              <a:gd name="T25" fmla="*/ 6213 h 6213"/>
              <a:gd name="T26" fmla="*/ 1553 w 1893"/>
              <a:gd name="T27" fmla="*/ 5613 h 6213"/>
              <a:gd name="T28" fmla="*/ 1555 w 1893"/>
              <a:gd name="T29" fmla="*/ 5613 h 6213"/>
              <a:gd name="T30" fmla="*/ 1555 w 1893"/>
              <a:gd name="T31" fmla="*/ 5613 h 6213"/>
              <a:gd name="T32" fmla="*/ 1893 w 1893"/>
              <a:gd name="T33" fmla="*/ 5275 h 6213"/>
              <a:gd name="T34" fmla="*/ 1893 w 1893"/>
              <a:gd name="T35" fmla="*/ 4196 h 6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93" h="6213">
                <a:moveTo>
                  <a:pt x="1893" y="4196"/>
                </a:moveTo>
                <a:lnTo>
                  <a:pt x="1555" y="4534"/>
                </a:lnTo>
                <a:lnTo>
                  <a:pt x="1555" y="0"/>
                </a:lnTo>
                <a:lnTo>
                  <a:pt x="338" y="0"/>
                </a:lnTo>
                <a:lnTo>
                  <a:pt x="338" y="4534"/>
                </a:lnTo>
                <a:lnTo>
                  <a:pt x="0" y="4196"/>
                </a:lnTo>
                <a:lnTo>
                  <a:pt x="0" y="5275"/>
                </a:lnTo>
                <a:lnTo>
                  <a:pt x="338" y="5613"/>
                </a:lnTo>
                <a:lnTo>
                  <a:pt x="338" y="5613"/>
                </a:lnTo>
                <a:lnTo>
                  <a:pt x="338" y="5613"/>
                </a:lnTo>
                <a:lnTo>
                  <a:pt x="940" y="6213"/>
                </a:lnTo>
                <a:lnTo>
                  <a:pt x="946" y="6207"/>
                </a:lnTo>
                <a:lnTo>
                  <a:pt x="953" y="6213"/>
                </a:lnTo>
                <a:lnTo>
                  <a:pt x="1553" y="5613"/>
                </a:lnTo>
                <a:lnTo>
                  <a:pt x="1555" y="5613"/>
                </a:lnTo>
                <a:lnTo>
                  <a:pt x="1555" y="5613"/>
                </a:lnTo>
                <a:lnTo>
                  <a:pt x="1893" y="5275"/>
                </a:lnTo>
                <a:lnTo>
                  <a:pt x="1893" y="4196"/>
                </a:lnTo>
                <a:close/>
              </a:path>
            </a:pathLst>
          </a:custGeom>
          <a:solidFill>
            <a:srgbClr val="66B437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sp>
        <p:nvSpPr>
          <p:cNvPr id="11" name="Freeform 48"/>
          <p:cNvSpPr>
            <a:spLocks/>
          </p:cNvSpPr>
          <p:nvPr userDrawn="1"/>
        </p:nvSpPr>
        <p:spPr bwMode="auto">
          <a:xfrm flipH="1">
            <a:off x="7353301" y="3745008"/>
            <a:ext cx="260351" cy="639763"/>
          </a:xfrm>
          <a:custGeom>
            <a:avLst/>
            <a:gdLst>
              <a:gd name="T0" fmla="*/ 1893 w 1893"/>
              <a:gd name="T1" fmla="*/ 4196 h 6213"/>
              <a:gd name="T2" fmla="*/ 1555 w 1893"/>
              <a:gd name="T3" fmla="*/ 4534 h 6213"/>
              <a:gd name="T4" fmla="*/ 1555 w 1893"/>
              <a:gd name="T5" fmla="*/ 0 h 6213"/>
              <a:gd name="T6" fmla="*/ 338 w 1893"/>
              <a:gd name="T7" fmla="*/ 0 h 6213"/>
              <a:gd name="T8" fmla="*/ 338 w 1893"/>
              <a:gd name="T9" fmla="*/ 4534 h 6213"/>
              <a:gd name="T10" fmla="*/ 0 w 1893"/>
              <a:gd name="T11" fmla="*/ 4196 h 6213"/>
              <a:gd name="T12" fmla="*/ 0 w 1893"/>
              <a:gd name="T13" fmla="*/ 5275 h 6213"/>
              <a:gd name="T14" fmla="*/ 338 w 1893"/>
              <a:gd name="T15" fmla="*/ 5613 h 6213"/>
              <a:gd name="T16" fmla="*/ 338 w 1893"/>
              <a:gd name="T17" fmla="*/ 5613 h 6213"/>
              <a:gd name="T18" fmla="*/ 338 w 1893"/>
              <a:gd name="T19" fmla="*/ 5613 h 6213"/>
              <a:gd name="T20" fmla="*/ 940 w 1893"/>
              <a:gd name="T21" fmla="*/ 6213 h 6213"/>
              <a:gd name="T22" fmla="*/ 946 w 1893"/>
              <a:gd name="T23" fmla="*/ 6207 h 6213"/>
              <a:gd name="T24" fmla="*/ 953 w 1893"/>
              <a:gd name="T25" fmla="*/ 6213 h 6213"/>
              <a:gd name="T26" fmla="*/ 1553 w 1893"/>
              <a:gd name="T27" fmla="*/ 5613 h 6213"/>
              <a:gd name="T28" fmla="*/ 1555 w 1893"/>
              <a:gd name="T29" fmla="*/ 5613 h 6213"/>
              <a:gd name="T30" fmla="*/ 1555 w 1893"/>
              <a:gd name="T31" fmla="*/ 5613 h 6213"/>
              <a:gd name="T32" fmla="*/ 1893 w 1893"/>
              <a:gd name="T33" fmla="*/ 5275 h 6213"/>
              <a:gd name="T34" fmla="*/ 1893 w 1893"/>
              <a:gd name="T35" fmla="*/ 4196 h 6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93" h="6213">
                <a:moveTo>
                  <a:pt x="1893" y="4196"/>
                </a:moveTo>
                <a:lnTo>
                  <a:pt x="1555" y="4534"/>
                </a:lnTo>
                <a:lnTo>
                  <a:pt x="1555" y="0"/>
                </a:lnTo>
                <a:lnTo>
                  <a:pt x="338" y="0"/>
                </a:lnTo>
                <a:lnTo>
                  <a:pt x="338" y="4534"/>
                </a:lnTo>
                <a:lnTo>
                  <a:pt x="0" y="4196"/>
                </a:lnTo>
                <a:lnTo>
                  <a:pt x="0" y="5275"/>
                </a:lnTo>
                <a:lnTo>
                  <a:pt x="338" y="5613"/>
                </a:lnTo>
                <a:lnTo>
                  <a:pt x="338" y="5613"/>
                </a:lnTo>
                <a:lnTo>
                  <a:pt x="338" y="5613"/>
                </a:lnTo>
                <a:lnTo>
                  <a:pt x="940" y="6213"/>
                </a:lnTo>
                <a:lnTo>
                  <a:pt x="946" y="6207"/>
                </a:lnTo>
                <a:lnTo>
                  <a:pt x="953" y="6213"/>
                </a:lnTo>
                <a:lnTo>
                  <a:pt x="1553" y="5613"/>
                </a:lnTo>
                <a:lnTo>
                  <a:pt x="1555" y="5613"/>
                </a:lnTo>
                <a:lnTo>
                  <a:pt x="1555" y="5613"/>
                </a:lnTo>
                <a:lnTo>
                  <a:pt x="1893" y="5275"/>
                </a:lnTo>
                <a:lnTo>
                  <a:pt x="1893" y="4196"/>
                </a:lnTo>
                <a:close/>
              </a:path>
            </a:pathLst>
          </a:custGeom>
          <a:solidFill>
            <a:srgbClr val="66B437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sp>
        <p:nvSpPr>
          <p:cNvPr id="12" name="Freeform 48"/>
          <p:cNvSpPr>
            <a:spLocks/>
          </p:cNvSpPr>
          <p:nvPr userDrawn="1"/>
        </p:nvSpPr>
        <p:spPr bwMode="auto">
          <a:xfrm flipH="1">
            <a:off x="9958918" y="3745008"/>
            <a:ext cx="260349" cy="639763"/>
          </a:xfrm>
          <a:custGeom>
            <a:avLst/>
            <a:gdLst>
              <a:gd name="T0" fmla="*/ 1893 w 1893"/>
              <a:gd name="T1" fmla="*/ 4196 h 6213"/>
              <a:gd name="T2" fmla="*/ 1555 w 1893"/>
              <a:gd name="T3" fmla="*/ 4534 h 6213"/>
              <a:gd name="T4" fmla="*/ 1555 w 1893"/>
              <a:gd name="T5" fmla="*/ 0 h 6213"/>
              <a:gd name="T6" fmla="*/ 338 w 1893"/>
              <a:gd name="T7" fmla="*/ 0 h 6213"/>
              <a:gd name="T8" fmla="*/ 338 w 1893"/>
              <a:gd name="T9" fmla="*/ 4534 h 6213"/>
              <a:gd name="T10" fmla="*/ 0 w 1893"/>
              <a:gd name="T11" fmla="*/ 4196 h 6213"/>
              <a:gd name="T12" fmla="*/ 0 w 1893"/>
              <a:gd name="T13" fmla="*/ 5275 h 6213"/>
              <a:gd name="T14" fmla="*/ 338 w 1893"/>
              <a:gd name="T15" fmla="*/ 5613 h 6213"/>
              <a:gd name="T16" fmla="*/ 338 w 1893"/>
              <a:gd name="T17" fmla="*/ 5613 h 6213"/>
              <a:gd name="T18" fmla="*/ 338 w 1893"/>
              <a:gd name="T19" fmla="*/ 5613 h 6213"/>
              <a:gd name="T20" fmla="*/ 940 w 1893"/>
              <a:gd name="T21" fmla="*/ 6213 h 6213"/>
              <a:gd name="T22" fmla="*/ 946 w 1893"/>
              <a:gd name="T23" fmla="*/ 6207 h 6213"/>
              <a:gd name="T24" fmla="*/ 953 w 1893"/>
              <a:gd name="T25" fmla="*/ 6213 h 6213"/>
              <a:gd name="T26" fmla="*/ 1553 w 1893"/>
              <a:gd name="T27" fmla="*/ 5613 h 6213"/>
              <a:gd name="T28" fmla="*/ 1555 w 1893"/>
              <a:gd name="T29" fmla="*/ 5613 h 6213"/>
              <a:gd name="T30" fmla="*/ 1555 w 1893"/>
              <a:gd name="T31" fmla="*/ 5613 h 6213"/>
              <a:gd name="T32" fmla="*/ 1893 w 1893"/>
              <a:gd name="T33" fmla="*/ 5275 h 6213"/>
              <a:gd name="T34" fmla="*/ 1893 w 1893"/>
              <a:gd name="T35" fmla="*/ 4196 h 6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93" h="6213">
                <a:moveTo>
                  <a:pt x="1893" y="4196"/>
                </a:moveTo>
                <a:lnTo>
                  <a:pt x="1555" y="4534"/>
                </a:lnTo>
                <a:lnTo>
                  <a:pt x="1555" y="0"/>
                </a:lnTo>
                <a:lnTo>
                  <a:pt x="338" y="0"/>
                </a:lnTo>
                <a:lnTo>
                  <a:pt x="338" y="4534"/>
                </a:lnTo>
                <a:lnTo>
                  <a:pt x="0" y="4196"/>
                </a:lnTo>
                <a:lnTo>
                  <a:pt x="0" y="5275"/>
                </a:lnTo>
                <a:lnTo>
                  <a:pt x="338" y="5613"/>
                </a:lnTo>
                <a:lnTo>
                  <a:pt x="338" y="5613"/>
                </a:lnTo>
                <a:lnTo>
                  <a:pt x="338" y="5613"/>
                </a:lnTo>
                <a:lnTo>
                  <a:pt x="940" y="6213"/>
                </a:lnTo>
                <a:lnTo>
                  <a:pt x="946" y="6207"/>
                </a:lnTo>
                <a:lnTo>
                  <a:pt x="953" y="6213"/>
                </a:lnTo>
                <a:lnTo>
                  <a:pt x="1553" y="5613"/>
                </a:lnTo>
                <a:lnTo>
                  <a:pt x="1555" y="5613"/>
                </a:lnTo>
                <a:lnTo>
                  <a:pt x="1555" y="5613"/>
                </a:lnTo>
                <a:lnTo>
                  <a:pt x="1893" y="5275"/>
                </a:lnTo>
                <a:lnTo>
                  <a:pt x="1893" y="4196"/>
                </a:lnTo>
                <a:close/>
              </a:path>
            </a:pathLst>
          </a:custGeom>
          <a:solidFill>
            <a:srgbClr val="66B437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sp>
        <p:nvSpPr>
          <p:cNvPr id="13" name="Oval 12"/>
          <p:cNvSpPr/>
          <p:nvPr userDrawn="1"/>
        </p:nvSpPr>
        <p:spPr>
          <a:xfrm>
            <a:off x="1166285" y="2562320"/>
            <a:ext cx="1856316" cy="1390650"/>
          </a:xfrm>
          <a:prstGeom prst="ellipse">
            <a:avLst/>
          </a:prstGeom>
          <a:solidFill>
            <a:srgbClr val="04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793067" y="2562320"/>
            <a:ext cx="1854200" cy="1390650"/>
          </a:xfrm>
          <a:prstGeom prst="ellipse">
            <a:avLst/>
          </a:prstGeom>
          <a:solidFill>
            <a:srgbClr val="04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574367" y="2562320"/>
            <a:ext cx="1856317" cy="1390650"/>
          </a:xfrm>
          <a:prstGeom prst="ellipse">
            <a:avLst/>
          </a:prstGeom>
          <a:solidFill>
            <a:srgbClr val="04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9158818" y="2562320"/>
            <a:ext cx="1856316" cy="1390650"/>
          </a:xfrm>
          <a:prstGeom prst="ellipse">
            <a:avLst/>
          </a:prstGeom>
          <a:solidFill>
            <a:srgbClr val="04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166928" y="2863489"/>
            <a:ext cx="1855673" cy="68976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lnSpc>
                <a:spcPct val="70000"/>
              </a:lnSpc>
              <a:buFontTx/>
              <a:buNone/>
              <a:defRPr sz="2400" b="1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Lorem </a:t>
            </a:r>
          </a:p>
          <a:p>
            <a:pPr lvl="0"/>
            <a:r>
              <a:rPr lang="en-US" dirty="0"/>
              <a:t>Ipsum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793068" y="2863489"/>
            <a:ext cx="1855673" cy="68976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lnSpc>
                <a:spcPct val="70000"/>
              </a:lnSpc>
              <a:buFontTx/>
              <a:buNone/>
              <a:defRPr sz="2400" b="1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Lorem </a:t>
            </a:r>
          </a:p>
          <a:p>
            <a:pPr lvl="0"/>
            <a:r>
              <a:rPr lang="en-US" dirty="0"/>
              <a:t>Ipsum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575012" y="2863489"/>
            <a:ext cx="1855673" cy="68976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lnSpc>
                <a:spcPct val="70000"/>
              </a:lnSpc>
              <a:buFontTx/>
              <a:buNone/>
              <a:defRPr sz="2400" b="1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Lorem </a:t>
            </a:r>
          </a:p>
          <a:p>
            <a:pPr lvl="0"/>
            <a:r>
              <a:rPr lang="en-US" dirty="0"/>
              <a:t>Ipsum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9159461" y="2863489"/>
            <a:ext cx="1855673" cy="689769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ctr">
              <a:lnSpc>
                <a:spcPct val="70000"/>
              </a:lnSpc>
              <a:buFontTx/>
              <a:buNone/>
              <a:defRPr sz="2400" b="1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Lorem </a:t>
            </a:r>
          </a:p>
          <a:p>
            <a:pPr lvl="0"/>
            <a:r>
              <a:rPr lang="en-US" dirty="0"/>
              <a:t>Ipsum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569385" y="6296556"/>
            <a:ext cx="11053233" cy="0"/>
          </a:xfrm>
          <a:prstGeom prst="line">
            <a:avLst/>
          </a:prstGeom>
          <a:ln>
            <a:solidFill>
              <a:srgbClr val="66B437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784910" y="6265069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 algn="r">
              <a:buFontTx/>
              <a:buNone/>
              <a:defRPr sz="11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Network Name</a:t>
            </a:r>
          </a:p>
        </p:txBody>
      </p:sp>
      <p:sp>
        <p:nvSpPr>
          <p:cNvPr id="23" name="Oval 22"/>
          <p:cNvSpPr/>
          <p:nvPr userDrawn="1"/>
        </p:nvSpPr>
        <p:spPr>
          <a:xfrm rot="8100000">
            <a:off x="415963" y="243808"/>
            <a:ext cx="780028" cy="585021"/>
          </a:xfrm>
          <a:prstGeom prst="ellipse">
            <a:avLst/>
          </a:prstGeom>
          <a:noFill/>
          <a:ln>
            <a:solidFill>
              <a:srgbClr val="69B4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66B437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8765" y="176646"/>
            <a:ext cx="3837708" cy="488373"/>
          </a:xfrm>
          <a:prstGeom prst="rect">
            <a:avLst/>
          </a:prstGeom>
        </p:spPr>
        <p:txBody>
          <a:bodyPr vert="horz" wrap="none" lIns="90000" tIns="108000" anchor="t" anchorCtr="0"/>
          <a:lstStyle>
            <a:lvl1pPr marL="0" indent="0">
              <a:buFontTx/>
              <a:buNone/>
              <a:defRPr sz="2800" b="1" i="0" baseline="0">
                <a:solidFill>
                  <a:srgbClr val="0037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22712820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29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F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Oval 8"/>
          <p:cNvSpPr/>
          <p:nvPr userDrawn="1"/>
        </p:nvSpPr>
        <p:spPr>
          <a:xfrm rot="8100000">
            <a:off x="3975100" y="1731964"/>
            <a:ext cx="4210051" cy="3159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2680" y="2499350"/>
            <a:ext cx="2844800" cy="1639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Place your Masthead here</a:t>
            </a:r>
          </a:p>
        </p:txBody>
      </p:sp>
    </p:spTree>
    <p:extLst>
      <p:ext uri="{BB962C8B-B14F-4D97-AF65-F5344CB8AC3E}">
        <p14:creationId xmlns:p14="http://schemas.microsoft.com/office/powerpoint/2010/main" val="38496257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0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8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D006-B88F-4533-9EE0-5398207C3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4DD7-F591-4568-9ABE-F7A33E7923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8535285-9B10-4116-AB96-D3B4F39E2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25109" r="18603" b="28447"/>
          <a:stretch/>
        </p:blipFill>
        <p:spPr>
          <a:xfrm>
            <a:off x="10018109" y="136525"/>
            <a:ext cx="1914651" cy="14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024468"/>
            <a:ext cx="11533588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 dirty="0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9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10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291920" y="6421226"/>
            <a:ext cx="1490857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A91826-3B0B-BC54-378A-6630F965B6A7}"/>
              </a:ext>
            </a:extLst>
          </p:cNvPr>
          <p:cNvSpPr/>
          <p:nvPr/>
        </p:nvSpPr>
        <p:spPr>
          <a:xfrm>
            <a:off x="1380656" y="1434692"/>
            <a:ext cx="970775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r>
              <a:rPr lang="en-GB" sz="2400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Hosted by Equal1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, at the </a:t>
            </a:r>
            <a:r>
              <a:rPr lang="en-IE" sz="2400" b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Radisson Blu, St. Helen's Hotel, Dublin.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(Hybrid event – by Zoom).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rtl val="0"/>
              </a:rPr>
              <a:t>“</a:t>
            </a:r>
            <a:r>
              <a:rPr lang="en-US" sz="2800" b="1" kern="0" dirty="0">
                <a:latin typeface="Calibri" panose="020F0502020204030204" pitchFamily="34" charset="0"/>
                <a:cs typeface="Arial"/>
                <a:sym typeface="Arial"/>
                <a:rtl val="0"/>
              </a:rPr>
              <a:t>The Latest on Quantum Computing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rtl val="0"/>
              </a:rPr>
              <a:t>”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Cond Black" panose="020B06040202020202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10:00am 	Registration &amp; Networking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10:3</a:t>
            </a: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0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    	</a:t>
            </a:r>
            <a:r>
              <a:rPr kumimoji="0" lang="en-IE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&amp; Introduction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John Blake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MIDAS Ireland GM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10:45am	</a:t>
            </a: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Quantum 101 - What is it and Why should you care? </a:t>
            </a:r>
            <a:r>
              <a:rPr lang="en-GB" b="1" dirty="0">
                <a:solidFill>
                  <a:srgbClr val="000000"/>
                </a:solidFill>
                <a:latin typeface="Calibri" panose="020F0502020204030204"/>
              </a:rPr>
              <a:t>Jason Lynch, Equal 1 CEO</a:t>
            </a:r>
            <a:endParaRPr lang="en-IE" b="1" dirty="0">
              <a:solidFill>
                <a:srgbClr val="000000"/>
              </a:solidFill>
              <a:latin typeface="Calibri" panose="020F0502020204030204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1:10a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      	</a:t>
            </a: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Quantum Hardware State of the Nation, </a:t>
            </a:r>
            <a:r>
              <a:rPr lang="en-GB" b="1" dirty="0">
                <a:solidFill>
                  <a:srgbClr val="000000"/>
                </a:solidFill>
                <a:latin typeface="Calibri" panose="020F0502020204030204"/>
              </a:rPr>
              <a:t>Brendan Barry, Equal1 CTO</a:t>
            </a:r>
            <a:endParaRPr lang="en-US" b="1" dirty="0">
              <a:solidFill>
                <a:srgbClr val="000000"/>
              </a:solidFill>
              <a:latin typeface="Calibri" panose="020F0502020204030204"/>
            </a:endParaRPr>
          </a:p>
          <a:p>
            <a:pPr marL="457200">
              <a:defRPr/>
            </a:pP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12:05pm	</a:t>
            </a: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Nova UCD Spin Out Experience over 20 Years</a:t>
            </a:r>
            <a:r>
              <a:rPr lang="en-IE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Tom Flanagan, Nova UCD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12:3</a:t>
            </a:r>
            <a:r>
              <a:rPr lang="en-IE" b="1" i="1" dirty="0">
                <a:solidFill>
                  <a:srgbClr val="002060"/>
                </a:solidFill>
                <a:latin typeface="Calibri" panose="020F0502020204030204"/>
              </a:rPr>
              <a:t>0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     	Networking Lunch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13: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0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      	</a:t>
            </a:r>
            <a:r>
              <a:rPr lang="en-IE" dirty="0">
                <a:solidFill>
                  <a:srgbClr val="000000"/>
                </a:solidFill>
                <a:latin typeface="Calibri" panose="020F0502020204030204"/>
              </a:rPr>
              <a:t>Quantum in Pharma</a:t>
            </a: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en-GB" b="1" dirty="0">
                <a:solidFill>
                  <a:srgbClr val="000000"/>
                </a:solidFill>
                <a:latin typeface="Calibri" panose="020F0502020204030204"/>
              </a:rPr>
              <a:t>Ian Pepper, ex Novartis</a:t>
            </a:r>
            <a:endParaRPr lang="en-IE" b="1" dirty="0">
              <a:solidFill>
                <a:srgbClr val="000000"/>
              </a:solidFill>
              <a:latin typeface="Calibri" panose="020F0502020204030204"/>
            </a:endParaRPr>
          </a:p>
          <a:p>
            <a:pPr marL="457200"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13:5</a:t>
            </a:r>
            <a:r>
              <a:rPr lang="en-IE" b="1" dirty="0">
                <a:solidFill>
                  <a:srgbClr val="000000"/>
                </a:solidFill>
                <a:latin typeface="Calibri" panose="020F0502020204030204"/>
              </a:rPr>
              <a:t>5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      	</a:t>
            </a: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Quantum Research Landscape, </a:t>
            </a:r>
            <a:r>
              <a:rPr lang="en-IE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Aptos" panose="020B0004020202020204" pitchFamily="34" charset="0"/>
              </a:rPr>
              <a:t>Emanuele </a:t>
            </a:r>
            <a:r>
              <a:rPr lang="en-IE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Aptos" panose="020B0004020202020204" pitchFamily="34" charset="0"/>
              </a:rPr>
              <a:t>Pelucchi</a:t>
            </a:r>
            <a:r>
              <a:rPr lang="en-IE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GB" b="1" dirty="0">
                <a:solidFill>
                  <a:srgbClr val="000000"/>
                </a:solidFill>
              </a:rPr>
              <a:t>Tyndall National Institute</a:t>
            </a:r>
            <a:endParaRPr lang="en-IE" b="1" dirty="0">
              <a:solidFill>
                <a:srgbClr val="000000"/>
              </a:solidFill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14:30pm      	</a:t>
            </a: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Discussion on Ireland’s National Quantum Strategy</a:t>
            </a:r>
            <a:endParaRPr lang="en-IE" dirty="0">
              <a:solidFill>
                <a:srgbClr val="000000"/>
              </a:solidFill>
              <a:latin typeface="Calibri" panose="020F0502020204030204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15:00pm      	Meeting Close, John Blake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15:30pm     	Departure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5E7400-AB12-554E-C3C3-5D8BFD73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453"/>
            <a:ext cx="10515600" cy="830317"/>
          </a:xfrm>
        </p:spPr>
        <p:txBody>
          <a:bodyPr/>
          <a:lstStyle/>
          <a:p>
            <a:pPr algn="ctr"/>
            <a:r>
              <a:rPr lang="en-IE" sz="4000" b="1" dirty="0">
                <a:ln/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MIDAS Meeting – April 25th 2024</a:t>
            </a:r>
            <a:endParaRPr lang="en-IE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7E807-85CB-0D0F-484C-6AB14C889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5" y="685329"/>
            <a:ext cx="1896920" cy="607441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54A69950-3A95-3F4D-EB88-E95A3F8F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4" y="5636905"/>
            <a:ext cx="735589" cy="1080000"/>
          </a:xfrm>
          <a:prstGeom prst="rect">
            <a:avLst/>
          </a:prstGeom>
        </p:spPr>
      </p:pic>
      <p:pic>
        <p:nvPicPr>
          <p:cNvPr id="7" name="Picture 6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69E692AA-EA7C-4CDD-84A9-83B6126C8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37" y="5996905"/>
            <a:ext cx="204530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173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10E50EF40F745B20667E2AC9A872D" ma:contentTypeVersion="14" ma:contentTypeDescription="Create a new document." ma:contentTypeScope="" ma:versionID="c60f66b4135ca1ab2cb717970abbede3">
  <xsd:schema xmlns:xsd="http://www.w3.org/2001/XMLSchema" xmlns:xs="http://www.w3.org/2001/XMLSchema" xmlns:p="http://schemas.microsoft.com/office/2006/metadata/properties" xmlns:ns3="9feb8e6f-d75a-4e7f-a71c-a6f0b4fe2b80" xmlns:ns4="87f0e538-a5e2-4257-b4d5-2bc9f438bfed" targetNamespace="http://schemas.microsoft.com/office/2006/metadata/properties" ma:root="true" ma:fieldsID="09039395be1af7267b7ac5378cb11c12" ns3:_="" ns4:_="">
    <xsd:import namespace="9feb8e6f-d75a-4e7f-a71c-a6f0b4fe2b80"/>
    <xsd:import namespace="87f0e538-a5e2-4257-b4d5-2bc9f438bf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b8e6f-d75a-4e7f-a71c-a6f0b4fe2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0e538-a5e2-4257-b4d5-2bc9f438b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E4398-B4A5-4003-A227-52A28A4F3CDD}">
  <ds:schemaRefs>
    <ds:schemaRef ds:uri="http://schemas.microsoft.com/office/2006/metadata/properties"/>
    <ds:schemaRef ds:uri="9feb8e6f-d75a-4e7f-a71c-a6f0b4fe2b80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7f0e538-a5e2-4257-b4d5-2bc9f438bfe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121A85-9E53-4764-B748-CCA01316F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BECAA-98D1-408E-BFBD-D487EAFC9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eb8e6f-d75a-4e7f-a71c-a6f0b4fe2b80"/>
    <ds:schemaRef ds:uri="87f0e538-a5e2-4257-b4d5-2bc9f438b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10150</TotalTime>
  <Words>150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Georgia Pro Cond Black</vt:lpstr>
      <vt:lpstr>Times New Roman</vt:lpstr>
      <vt:lpstr>Wingdings</vt:lpstr>
      <vt:lpstr>2_Office Theme</vt:lpstr>
      <vt:lpstr>onsemi White Public Information</vt:lpstr>
      <vt:lpstr>MIDAS Meeting – April 25th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hobbs</dc:creator>
  <cp:lastModifiedBy>Siobhan Walsh</cp:lastModifiedBy>
  <cp:revision>1387</cp:revision>
  <dcterms:created xsi:type="dcterms:W3CDTF">2016-10-19T13:53:23Z</dcterms:created>
  <dcterms:modified xsi:type="dcterms:W3CDTF">2024-04-25T14:01:21Z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0x010100D7610E50EF40F745B20667E2AC9A872D</vt:lpwstr>
  </property>
</Properties>
</file>